
<file path=[Content_Types].xml><?xml version="1.0" encoding="utf-8"?>
<Types xmlns="http://schemas.openxmlformats.org/package/2006/content-types">
  <Default Extension="png" ContentType="image/png"/>
  <Default Extension="mp3" ContentType="audio/unknown"/>
  <Default Extension="tmp" ContentType="image/png"/>
  <Default Extension="wma" ContentType="audio/x-ms-wma"/>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6" r:id="rId1"/>
  </p:sldMasterIdLst>
  <p:sldIdLst>
    <p:sldId id="256" r:id="rId2"/>
    <p:sldId id="319" r:id="rId3"/>
    <p:sldId id="320" r:id="rId4"/>
    <p:sldId id="394" r:id="rId5"/>
    <p:sldId id="322" r:id="rId6"/>
    <p:sldId id="389" r:id="rId7"/>
    <p:sldId id="321" r:id="rId8"/>
    <p:sldId id="391" r:id="rId9"/>
    <p:sldId id="392" r:id="rId10"/>
    <p:sldId id="323" r:id="rId11"/>
    <p:sldId id="393" r:id="rId12"/>
    <p:sldId id="324" r:id="rId13"/>
    <p:sldId id="325" r:id="rId14"/>
    <p:sldId id="326" r:id="rId15"/>
    <p:sldId id="327" r:id="rId16"/>
    <p:sldId id="328" r:id="rId17"/>
    <p:sldId id="329" r:id="rId18"/>
    <p:sldId id="330" r:id="rId19"/>
    <p:sldId id="331" r:id="rId20"/>
    <p:sldId id="395" r:id="rId21"/>
    <p:sldId id="396" r:id="rId22"/>
    <p:sldId id="332" r:id="rId23"/>
    <p:sldId id="333" r:id="rId24"/>
    <p:sldId id="397" r:id="rId25"/>
    <p:sldId id="334" r:id="rId26"/>
    <p:sldId id="335" r:id="rId27"/>
    <p:sldId id="398" r:id="rId28"/>
    <p:sldId id="336" r:id="rId29"/>
    <p:sldId id="337" r:id="rId30"/>
    <p:sldId id="338" r:id="rId31"/>
    <p:sldId id="339" r:id="rId32"/>
    <p:sldId id="340" r:id="rId33"/>
    <p:sldId id="341" r:id="rId34"/>
    <p:sldId id="410" r:id="rId35"/>
    <p:sldId id="343" r:id="rId36"/>
    <p:sldId id="411" r:id="rId37"/>
    <p:sldId id="346" r:id="rId38"/>
    <p:sldId id="412" r:id="rId39"/>
    <p:sldId id="399" r:id="rId40"/>
    <p:sldId id="415" r:id="rId41"/>
    <p:sldId id="347" r:id="rId42"/>
    <p:sldId id="348" r:id="rId43"/>
    <p:sldId id="349" r:id="rId44"/>
    <p:sldId id="350" r:id="rId45"/>
    <p:sldId id="400" r:id="rId46"/>
    <p:sldId id="351" r:id="rId47"/>
    <p:sldId id="401" r:id="rId48"/>
    <p:sldId id="352" r:id="rId49"/>
    <p:sldId id="353" r:id="rId50"/>
    <p:sldId id="354" r:id="rId51"/>
    <p:sldId id="355" r:id="rId52"/>
    <p:sldId id="356" r:id="rId53"/>
    <p:sldId id="357" r:id="rId54"/>
    <p:sldId id="358" r:id="rId55"/>
    <p:sldId id="402" r:id="rId56"/>
    <p:sldId id="403" r:id="rId57"/>
    <p:sldId id="359" r:id="rId58"/>
    <p:sldId id="360" r:id="rId59"/>
    <p:sldId id="361" r:id="rId60"/>
    <p:sldId id="404" r:id="rId61"/>
    <p:sldId id="405" r:id="rId62"/>
    <p:sldId id="362" r:id="rId63"/>
    <p:sldId id="363" r:id="rId64"/>
    <p:sldId id="406" r:id="rId65"/>
    <p:sldId id="364" r:id="rId66"/>
    <p:sldId id="365" r:id="rId67"/>
    <p:sldId id="407" r:id="rId68"/>
    <p:sldId id="366" r:id="rId69"/>
    <p:sldId id="367" r:id="rId70"/>
    <p:sldId id="368" r:id="rId71"/>
    <p:sldId id="369" r:id="rId72"/>
    <p:sldId id="370" r:id="rId73"/>
    <p:sldId id="371" r:id="rId74"/>
    <p:sldId id="372" r:id="rId75"/>
    <p:sldId id="373" r:id="rId76"/>
    <p:sldId id="374" r:id="rId77"/>
    <p:sldId id="375" r:id="rId78"/>
    <p:sldId id="417" r:id="rId79"/>
    <p:sldId id="416" r:id="rId80"/>
    <p:sldId id="418" r:id="rId81"/>
    <p:sldId id="419" r:id="rId82"/>
    <p:sldId id="420" r:id="rId83"/>
    <p:sldId id="387" r:id="rId84"/>
  </p:sldIdLst>
  <p:sldSz cx="9144000" cy="6858000" type="screen4x3"/>
  <p:notesSz cx="6858000" cy="9945688"/>
  <p:photoAlbum/>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autoAdjust="0"/>
    <p:restoredTop sz="94622" autoAdjust="0"/>
  </p:normalViewPr>
  <p:slideViewPr>
    <p:cSldViewPr>
      <p:cViewPr varScale="1">
        <p:scale>
          <a:sx n="78" d="100"/>
          <a:sy n="78" d="100"/>
        </p:scale>
        <p:origin x="-726" y="-96"/>
      </p:cViewPr>
      <p:guideLst>
        <p:guide orient="horz" pos="2160"/>
        <p:guide pos="2880"/>
      </p:guideLst>
    </p:cSldViewPr>
  </p:slideViewPr>
  <p:outlineViewPr>
    <p:cViewPr>
      <p:scale>
        <a:sx n="33" d="100"/>
        <a:sy n="33" d="100"/>
      </p:scale>
      <p:origin x="0" y="4554"/>
    </p:cViewPr>
  </p:outlineViewPr>
  <p:notesTextViewPr>
    <p:cViewPr>
      <p:scale>
        <a:sx n="1" d="1"/>
        <a:sy n="1" d="1"/>
      </p:scale>
      <p:origin x="0" y="0"/>
    </p:cViewPr>
  </p:notesTextViewPr>
  <p:sorterViewPr>
    <p:cViewPr>
      <p:scale>
        <a:sx n="100" d="100"/>
        <a:sy n="100" d="100"/>
      </p:scale>
      <p:origin x="0" y="141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21DA5AD-1794-46B9-B68F-8183A4A28204}" type="datetimeFigureOut">
              <a:rPr kumimoji="1" lang="ja-JP" altLang="en-US" smtClean="0"/>
              <a:t>2014/3/11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D47FF56-C803-45CE-9165-9477602C2AE0}" type="slidenum">
              <a:rPr kumimoji="1" lang="ja-JP" altLang="en-US" smtClean="0"/>
              <a:t>‹#›</a:t>
            </a:fld>
            <a:endParaRPr kumimoji="1" lang="ja-JP" altLang="en-US"/>
          </a:p>
        </p:txBody>
      </p:sp>
    </p:spTree>
    <p:extLst>
      <p:ext uri="{BB962C8B-B14F-4D97-AF65-F5344CB8AC3E}">
        <p14:creationId xmlns:p14="http://schemas.microsoft.com/office/powerpoint/2010/main" val="955231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21DA5AD-1794-46B9-B68F-8183A4A28204}" type="datetimeFigureOut">
              <a:rPr kumimoji="1" lang="ja-JP" altLang="en-US" smtClean="0"/>
              <a:t>2014/3/11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D47FF56-C803-45CE-9165-9477602C2AE0}" type="slidenum">
              <a:rPr kumimoji="1" lang="ja-JP" altLang="en-US" smtClean="0"/>
              <a:t>‹#›</a:t>
            </a:fld>
            <a:endParaRPr kumimoji="1" lang="ja-JP" altLang="en-US"/>
          </a:p>
        </p:txBody>
      </p:sp>
    </p:spTree>
    <p:extLst>
      <p:ext uri="{BB962C8B-B14F-4D97-AF65-F5344CB8AC3E}">
        <p14:creationId xmlns:p14="http://schemas.microsoft.com/office/powerpoint/2010/main" val="598983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21DA5AD-1794-46B9-B68F-8183A4A28204}" type="datetimeFigureOut">
              <a:rPr kumimoji="1" lang="ja-JP" altLang="en-US" smtClean="0"/>
              <a:t>2014/3/11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D47FF56-C803-45CE-9165-9477602C2AE0}" type="slidenum">
              <a:rPr kumimoji="1" lang="ja-JP" altLang="en-US" smtClean="0"/>
              <a:t>‹#›</a:t>
            </a:fld>
            <a:endParaRPr kumimoji="1" lang="ja-JP" altLang="en-US"/>
          </a:p>
        </p:txBody>
      </p:sp>
    </p:spTree>
    <p:extLst>
      <p:ext uri="{BB962C8B-B14F-4D97-AF65-F5344CB8AC3E}">
        <p14:creationId xmlns:p14="http://schemas.microsoft.com/office/powerpoint/2010/main" val="965992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21DA5AD-1794-46B9-B68F-8183A4A28204}" type="datetimeFigureOut">
              <a:rPr kumimoji="1" lang="ja-JP" altLang="en-US" smtClean="0"/>
              <a:t>2014/3/11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D47FF56-C803-45CE-9165-9477602C2AE0}" type="slidenum">
              <a:rPr kumimoji="1" lang="ja-JP" altLang="en-US" smtClean="0"/>
              <a:t>‹#›</a:t>
            </a:fld>
            <a:endParaRPr kumimoji="1" lang="ja-JP" altLang="en-US"/>
          </a:p>
        </p:txBody>
      </p:sp>
    </p:spTree>
    <p:extLst>
      <p:ext uri="{BB962C8B-B14F-4D97-AF65-F5344CB8AC3E}">
        <p14:creationId xmlns:p14="http://schemas.microsoft.com/office/powerpoint/2010/main" val="1492637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21DA5AD-1794-46B9-B68F-8183A4A28204}" type="datetimeFigureOut">
              <a:rPr kumimoji="1" lang="ja-JP" altLang="en-US" smtClean="0"/>
              <a:t>2014/3/11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D47FF56-C803-45CE-9165-9477602C2AE0}" type="slidenum">
              <a:rPr kumimoji="1" lang="ja-JP" altLang="en-US" smtClean="0"/>
              <a:t>‹#›</a:t>
            </a:fld>
            <a:endParaRPr kumimoji="1" lang="ja-JP" altLang="en-US"/>
          </a:p>
        </p:txBody>
      </p:sp>
    </p:spTree>
    <p:extLst>
      <p:ext uri="{BB962C8B-B14F-4D97-AF65-F5344CB8AC3E}">
        <p14:creationId xmlns:p14="http://schemas.microsoft.com/office/powerpoint/2010/main" val="285713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21DA5AD-1794-46B9-B68F-8183A4A28204}" type="datetimeFigureOut">
              <a:rPr kumimoji="1" lang="ja-JP" altLang="en-US" smtClean="0"/>
              <a:t>2014/3/11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D47FF56-C803-45CE-9165-9477602C2AE0}" type="slidenum">
              <a:rPr kumimoji="1" lang="ja-JP" altLang="en-US" smtClean="0"/>
              <a:t>‹#›</a:t>
            </a:fld>
            <a:endParaRPr kumimoji="1" lang="ja-JP" altLang="en-US"/>
          </a:p>
        </p:txBody>
      </p:sp>
    </p:spTree>
    <p:extLst>
      <p:ext uri="{BB962C8B-B14F-4D97-AF65-F5344CB8AC3E}">
        <p14:creationId xmlns:p14="http://schemas.microsoft.com/office/powerpoint/2010/main" val="2558486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21DA5AD-1794-46B9-B68F-8183A4A28204}" type="datetimeFigureOut">
              <a:rPr kumimoji="1" lang="ja-JP" altLang="en-US" smtClean="0"/>
              <a:t>2014/3/11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D47FF56-C803-45CE-9165-9477602C2AE0}" type="slidenum">
              <a:rPr kumimoji="1" lang="ja-JP" altLang="en-US" smtClean="0"/>
              <a:t>‹#›</a:t>
            </a:fld>
            <a:endParaRPr kumimoji="1" lang="ja-JP" altLang="en-US"/>
          </a:p>
        </p:txBody>
      </p:sp>
    </p:spTree>
    <p:extLst>
      <p:ext uri="{BB962C8B-B14F-4D97-AF65-F5344CB8AC3E}">
        <p14:creationId xmlns:p14="http://schemas.microsoft.com/office/powerpoint/2010/main" val="942378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21DA5AD-1794-46B9-B68F-8183A4A28204}" type="datetimeFigureOut">
              <a:rPr kumimoji="1" lang="ja-JP" altLang="en-US" smtClean="0"/>
              <a:t>2014/3/11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D47FF56-C803-45CE-9165-9477602C2AE0}" type="slidenum">
              <a:rPr kumimoji="1" lang="ja-JP" altLang="en-US" smtClean="0"/>
              <a:t>‹#›</a:t>
            </a:fld>
            <a:endParaRPr kumimoji="1" lang="ja-JP" altLang="en-US"/>
          </a:p>
        </p:txBody>
      </p:sp>
    </p:spTree>
    <p:extLst>
      <p:ext uri="{BB962C8B-B14F-4D97-AF65-F5344CB8AC3E}">
        <p14:creationId xmlns:p14="http://schemas.microsoft.com/office/powerpoint/2010/main" val="464020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21DA5AD-1794-46B9-B68F-8183A4A28204}" type="datetimeFigureOut">
              <a:rPr kumimoji="1" lang="ja-JP" altLang="en-US" smtClean="0"/>
              <a:t>2014/3/11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D47FF56-C803-45CE-9165-9477602C2AE0}" type="slidenum">
              <a:rPr kumimoji="1" lang="ja-JP" altLang="en-US" smtClean="0"/>
              <a:t>‹#›</a:t>
            </a:fld>
            <a:endParaRPr kumimoji="1" lang="ja-JP" altLang="en-US"/>
          </a:p>
        </p:txBody>
      </p:sp>
    </p:spTree>
    <p:extLst>
      <p:ext uri="{BB962C8B-B14F-4D97-AF65-F5344CB8AC3E}">
        <p14:creationId xmlns:p14="http://schemas.microsoft.com/office/powerpoint/2010/main" val="1203785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21DA5AD-1794-46B9-B68F-8183A4A28204}" type="datetimeFigureOut">
              <a:rPr kumimoji="1" lang="ja-JP" altLang="en-US" smtClean="0"/>
              <a:t>2014/3/11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D47FF56-C803-45CE-9165-9477602C2AE0}" type="slidenum">
              <a:rPr kumimoji="1" lang="ja-JP" altLang="en-US" smtClean="0"/>
              <a:t>‹#›</a:t>
            </a:fld>
            <a:endParaRPr kumimoji="1" lang="ja-JP" altLang="en-US"/>
          </a:p>
        </p:txBody>
      </p:sp>
    </p:spTree>
    <p:extLst>
      <p:ext uri="{BB962C8B-B14F-4D97-AF65-F5344CB8AC3E}">
        <p14:creationId xmlns:p14="http://schemas.microsoft.com/office/powerpoint/2010/main" val="1377654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21DA5AD-1794-46B9-B68F-8183A4A28204}" type="datetimeFigureOut">
              <a:rPr kumimoji="1" lang="ja-JP" altLang="en-US" smtClean="0"/>
              <a:t>2014/3/11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D47FF56-C803-45CE-9165-9477602C2AE0}" type="slidenum">
              <a:rPr kumimoji="1" lang="ja-JP" altLang="en-US" smtClean="0"/>
              <a:t>‹#›</a:t>
            </a:fld>
            <a:endParaRPr kumimoji="1" lang="ja-JP" altLang="en-US"/>
          </a:p>
        </p:txBody>
      </p:sp>
    </p:spTree>
    <p:extLst>
      <p:ext uri="{BB962C8B-B14F-4D97-AF65-F5344CB8AC3E}">
        <p14:creationId xmlns:p14="http://schemas.microsoft.com/office/powerpoint/2010/main" val="3324715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1DA5AD-1794-46B9-B68F-8183A4A28204}" type="datetimeFigureOut">
              <a:rPr kumimoji="1" lang="ja-JP" altLang="en-US" smtClean="0"/>
              <a:t>2014/3/11</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47FF56-C803-45CE-9165-9477602C2AE0}" type="slidenum">
              <a:rPr kumimoji="1" lang="ja-JP" altLang="en-US" smtClean="0"/>
              <a:t>‹#›</a:t>
            </a:fld>
            <a:endParaRPr kumimoji="1" lang="ja-JP" altLang="en-US"/>
          </a:p>
        </p:txBody>
      </p:sp>
    </p:spTree>
    <p:extLst>
      <p:ext uri="{BB962C8B-B14F-4D97-AF65-F5344CB8AC3E}">
        <p14:creationId xmlns:p14="http://schemas.microsoft.com/office/powerpoint/2010/main" val="16935821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jpe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media" Target="../media/media3.mp3"/><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tmp"/><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audio" Target="../media/media3.mp3"/><Relationship Id="rId9" Type="http://schemas.openxmlformats.org/officeDocument/2006/relationships/image" Target="../media/image36.tmp"/></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image" Target="../media/image62.jp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36.tmp"/></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600" y="1556792"/>
            <a:ext cx="8005848" cy="4803509"/>
          </a:xfrm>
          <a:prstGeom prst="rect">
            <a:avLst/>
          </a:prstGeom>
        </p:spPr>
      </p:pic>
      <p:sp>
        <p:nvSpPr>
          <p:cNvPr id="4" name="タイトル 1"/>
          <p:cNvSpPr txBox="1">
            <a:spLocks/>
          </p:cNvSpPr>
          <p:nvPr/>
        </p:nvSpPr>
        <p:spPr>
          <a:xfrm>
            <a:off x="2051720" y="332656"/>
            <a:ext cx="5400600" cy="1037977"/>
          </a:xfrm>
          <a:prstGeom prst="rect">
            <a:avLst/>
          </a:prstGeom>
          <a:noFill/>
        </p:spPr>
        <p:txBody>
          <a:bodyPr vert="horz" lIns="91440" tIns="45720" rIns="91440" bIns="45720" rtlCol="0" anchor="ctr">
            <a:normAutofit fontScale="850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dist"/>
            <a:r>
              <a:rPr lang="ja-JP" altLang="en-US" dirty="0" smtClean="0">
                <a:solidFill>
                  <a:srgbClr val="00B050"/>
                </a:solidFill>
                <a:latin typeface="HG創英角ｺﾞｼｯｸUB" pitchFamily="49" charset="-128"/>
                <a:ea typeface="HG創英角ｺﾞｼｯｸUB" pitchFamily="49" charset="-128"/>
              </a:rPr>
              <a:t>ネットショッピング 編</a:t>
            </a:r>
            <a:endParaRPr lang="ja-JP" altLang="en-US" dirty="0">
              <a:solidFill>
                <a:srgbClr val="00B050"/>
              </a:solidFill>
              <a:latin typeface="HG創英角ｺﾞｼｯｸUB" pitchFamily="49" charset="-128"/>
              <a:ea typeface="HG創英角ｺﾞｼｯｸUB" pitchFamily="49" charset="-128"/>
            </a:endParaRPr>
          </a:p>
        </p:txBody>
      </p:sp>
      <p:sp>
        <p:nvSpPr>
          <p:cNvPr id="5" name="テキスト ボックス 4"/>
          <p:cNvSpPr txBox="1"/>
          <p:nvPr/>
        </p:nvSpPr>
        <p:spPr>
          <a:xfrm>
            <a:off x="6228184" y="6453336"/>
            <a:ext cx="2915816" cy="338554"/>
          </a:xfrm>
          <a:prstGeom prst="rect">
            <a:avLst/>
          </a:prstGeom>
          <a:noFill/>
        </p:spPr>
        <p:txBody>
          <a:bodyPr wrap="square" rtlCol="0">
            <a:spAutoFit/>
          </a:bodyPr>
          <a:lstStyle/>
          <a:p>
            <a:r>
              <a:rPr lang="ja-JP" altLang="en-US" sz="1600" dirty="0" smtClean="0">
                <a:solidFill>
                  <a:prstClr val="black"/>
                </a:solidFill>
              </a:rPr>
              <a:t>制作：</a:t>
            </a:r>
            <a:r>
              <a:rPr lang="en-US" altLang="ja-JP" sz="1600" dirty="0" smtClean="0">
                <a:solidFill>
                  <a:prstClr val="black"/>
                </a:solidFill>
              </a:rPr>
              <a:t>NPO</a:t>
            </a:r>
            <a:r>
              <a:rPr lang="ja-JP" altLang="en-US" sz="1600" dirty="0" smtClean="0">
                <a:solidFill>
                  <a:prstClr val="black"/>
                </a:solidFill>
              </a:rPr>
              <a:t>法人</a:t>
            </a:r>
            <a:r>
              <a:rPr lang="en-US" altLang="ja-JP" sz="1600" dirty="0" smtClean="0">
                <a:solidFill>
                  <a:prstClr val="black"/>
                </a:solidFill>
              </a:rPr>
              <a:t>IT</a:t>
            </a:r>
            <a:r>
              <a:rPr lang="ja-JP" altLang="en-US" sz="1600" dirty="0" smtClean="0">
                <a:solidFill>
                  <a:prstClr val="black"/>
                </a:solidFill>
              </a:rPr>
              <a:t>サポートさが</a:t>
            </a:r>
            <a:endParaRPr lang="ja-JP" altLang="en-US" sz="1600" dirty="0">
              <a:solidFill>
                <a:prstClr val="black"/>
              </a:solidFill>
            </a:endParaRPr>
          </a:p>
        </p:txBody>
      </p:sp>
      <p:cxnSp>
        <p:nvCxnSpPr>
          <p:cNvPr id="6" name="直線コネクタ 5"/>
          <p:cNvCxnSpPr/>
          <p:nvPr/>
        </p:nvCxnSpPr>
        <p:spPr>
          <a:xfrm>
            <a:off x="0" y="1340768"/>
            <a:ext cx="9144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2" name="図 1"/>
          <p:cNvPicPr>
            <a:picLocks noChangeAspect="1"/>
          </p:cNvPicPr>
          <p:nvPr/>
        </p:nvPicPr>
        <p:blipFill>
          <a:blip r:embed="rId3" cstate="print">
            <a:extLst>
              <a:ext uri="{BEBA8EAE-BF5A-486C-A8C5-ECC9F3942E4B}">
                <a14:imgProps xmlns:a14="http://schemas.microsoft.com/office/drawing/2010/main">
                  <a14:imgLayer r:embed="rId4">
                    <a14:imgEffect>
                      <a14:backgroundRemoval t="750" b="99167" l="0" r="99938">
                        <a14:foregroundMark x1="79625" y1="72500" x2="79625" y2="72500"/>
                        <a14:backgroundMark x1="67563" y1="6167" x2="67563" y2="6167"/>
                        <a14:backgroundMark x1="65500" y1="5750" x2="65500" y2="5750"/>
                        <a14:backgroundMark x1="27875" y1="19583" x2="27875" y2="19583"/>
                      </a14:backgroundRemoval>
                    </a14:imgEffect>
                  </a14:imgLayer>
                </a14:imgProps>
              </a:ext>
              <a:ext uri="{28A0092B-C50C-407E-A947-70E740481C1C}">
                <a14:useLocalDpi xmlns:a14="http://schemas.microsoft.com/office/drawing/2010/main" val="0"/>
              </a:ext>
            </a:extLst>
          </a:blip>
          <a:stretch>
            <a:fillRect/>
          </a:stretch>
        </p:blipFill>
        <p:spPr>
          <a:xfrm flipH="1">
            <a:off x="560150" y="1556792"/>
            <a:ext cx="4676102" cy="3507076"/>
          </a:xfrm>
          <a:prstGeom prst="rect">
            <a:avLst/>
          </a:prstGeom>
        </p:spPr>
      </p:pic>
    </p:spTree>
    <p:extLst>
      <p:ext uri="{BB962C8B-B14F-4D97-AF65-F5344CB8AC3E}">
        <p14:creationId xmlns:p14="http://schemas.microsoft.com/office/powerpoint/2010/main" val="1378899593"/>
      </p:ext>
    </p:extLst>
  </p:cSld>
  <p:clrMapOvr>
    <a:masterClrMapping/>
  </p:clrMapOvr>
  <mc:AlternateContent xmlns:mc="http://schemas.openxmlformats.org/markup-compatibility/2006" xmlns:p14="http://schemas.microsoft.com/office/powerpoint/2010/main">
    <mc:Choice Requires="p14">
      <p:transition spd="slow" p14:dur="2000" advTm="5046"/>
    </mc:Choice>
    <mc:Fallback xmlns="">
      <p:transition spd="slow" advTm="5046"/>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3201521" y="4839543"/>
            <a:ext cx="3262432" cy="461665"/>
          </a:xfrm>
          <a:prstGeom prst="rect">
            <a:avLst/>
          </a:prstGeom>
        </p:spPr>
        <p:txBody>
          <a:bodyPr wrap="none">
            <a:spAutoFit/>
          </a:bodyPr>
          <a:lstStyle/>
          <a:p>
            <a:r>
              <a:rPr lang="ja-JP" altLang="ja-JP" sz="2400" dirty="0">
                <a:latin typeface="HG創英角ﾎﾟｯﾌﾟ体" pitchFamily="49" charset="-128"/>
                <a:ea typeface="HG創英角ﾎﾟｯﾌﾟ体" pitchFamily="49" charset="-128"/>
              </a:rPr>
              <a:t>よ</a:t>
            </a:r>
            <a:r>
              <a:rPr lang="zh-CN" altLang="ja-JP" sz="2400" dirty="0">
                <a:latin typeface="HG創英角ﾎﾟｯﾌﾟ体" pitchFamily="49" charset="-128"/>
                <a:ea typeface="HG創英角ﾎﾟｯﾌﾟ体" pitchFamily="49" charset="-128"/>
              </a:rPr>
              <a:t>し、調べてみる</a:t>
            </a:r>
            <a:r>
              <a:rPr lang="ja-JP" altLang="ja-JP" sz="2400" dirty="0" smtClean="0">
                <a:latin typeface="HG創英角ﾎﾟｯﾌﾟ体" pitchFamily="49" charset="-128"/>
                <a:ea typeface="HG創英角ﾎﾟｯﾌﾟ体" pitchFamily="49" charset="-128"/>
              </a:rPr>
              <a:t>よ</a:t>
            </a:r>
            <a:r>
              <a:rPr lang="ja-JP" altLang="en-US" sz="2400" dirty="0" smtClean="0">
                <a:latin typeface="HG創英角ﾎﾟｯﾌﾟ体" pitchFamily="49" charset="-128"/>
                <a:ea typeface="HG創英角ﾎﾟｯﾌﾟ体" pitchFamily="49" charset="-128"/>
              </a:rPr>
              <a:t>！</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3484580081"/>
      </p:ext>
    </p:extLst>
  </p:cSld>
  <p:clrMapOvr>
    <a:masterClrMapping/>
  </p:clrMapOvr>
  <mc:AlternateContent xmlns:mc="http://schemas.openxmlformats.org/markup-compatibility/2006" xmlns:p14="http://schemas.microsoft.com/office/powerpoint/2010/main">
    <mc:Choice Requires="p14">
      <p:transition spd="slow" p14:dur="2000" advTm="1930"/>
    </mc:Choice>
    <mc:Fallback xmlns="">
      <p:transition spd="slow" advTm="193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5" name="正方形/長方形 4"/>
          <p:cNvSpPr/>
          <p:nvPr/>
        </p:nvSpPr>
        <p:spPr>
          <a:xfrm>
            <a:off x="5158511" y="5805264"/>
            <a:ext cx="3877985" cy="830997"/>
          </a:xfrm>
          <a:prstGeom prst="rect">
            <a:avLst/>
          </a:prstGeom>
        </p:spPr>
        <p:txBody>
          <a:bodyPr wrap="none">
            <a:spAutoFit/>
          </a:bodyPr>
          <a:lstStyle/>
          <a:p>
            <a:r>
              <a:rPr lang="ja-JP" altLang="ja-JP" sz="2400" dirty="0">
                <a:latin typeface="HG創英角ﾎﾟｯﾌﾟ体" pitchFamily="49" charset="-128"/>
                <a:ea typeface="HG創英角ﾎﾟｯﾌﾟ体" pitchFamily="49" charset="-128"/>
              </a:rPr>
              <a:t>そこって</a:t>
            </a:r>
            <a:r>
              <a:rPr lang="ja-JP" altLang="ja-JP" sz="2400" dirty="0">
                <a:solidFill>
                  <a:srgbClr val="7030A0"/>
                </a:solidFill>
                <a:latin typeface="HG創英角ﾎﾟｯﾌﾟ体" pitchFamily="49" charset="-128"/>
                <a:ea typeface="HG創英角ﾎﾟｯﾌﾟ体" pitchFamily="49" charset="-128"/>
              </a:rPr>
              <a:t>怪しいサイト</a:t>
            </a:r>
            <a:r>
              <a:rPr lang="ja-JP" altLang="ja-JP" sz="2400" dirty="0" smtClean="0">
                <a:latin typeface="HG創英角ﾎﾟｯﾌﾟ体" pitchFamily="49" charset="-128"/>
                <a:ea typeface="HG創英角ﾎﾟｯﾌﾟ体" pitchFamily="49" charset="-128"/>
              </a:rPr>
              <a:t>じゃ</a:t>
            </a:r>
            <a:endParaRPr lang="en-US" altLang="ja-JP" sz="2400" dirty="0" smtClean="0">
              <a:latin typeface="HG創英角ﾎﾟｯﾌﾟ体" pitchFamily="49" charset="-128"/>
              <a:ea typeface="HG創英角ﾎﾟｯﾌﾟ体" pitchFamily="49" charset="-128"/>
            </a:endParaRPr>
          </a:p>
          <a:p>
            <a:r>
              <a:rPr lang="ja-JP" altLang="ja-JP" sz="2400" dirty="0" smtClean="0">
                <a:latin typeface="HG創英角ﾎﾟｯﾌﾟ体" pitchFamily="49" charset="-128"/>
                <a:ea typeface="HG創英角ﾎﾟｯﾌﾟ体" pitchFamily="49" charset="-128"/>
              </a:rPr>
              <a:t>なかったっけ</a:t>
            </a:r>
            <a:r>
              <a:rPr lang="ja-JP" altLang="en-US" sz="2400" dirty="0" smtClean="0">
                <a:latin typeface="HG創英角ﾎﾟｯﾌﾟ体" pitchFamily="49" charset="-128"/>
                <a:ea typeface="HG創英角ﾎﾟｯﾌﾟ体" pitchFamily="49" charset="-128"/>
              </a:rPr>
              <a:t>？</a:t>
            </a:r>
            <a:endParaRPr lang="ja-JP" altLang="en-US" sz="2400" dirty="0">
              <a:latin typeface="HG創英角ﾎﾟｯﾌﾟ体" pitchFamily="49" charset="-128"/>
              <a:ea typeface="HG創英角ﾎﾟｯﾌﾟ体" pitchFamily="49" charset="-128"/>
            </a:endParaRPr>
          </a:p>
        </p:txBody>
      </p:sp>
      <p:sp>
        <p:nvSpPr>
          <p:cNvPr id="6" name="正方形/長方形 5"/>
          <p:cNvSpPr/>
          <p:nvPr/>
        </p:nvSpPr>
        <p:spPr>
          <a:xfrm>
            <a:off x="85432" y="5258817"/>
            <a:ext cx="3262432" cy="461665"/>
          </a:xfrm>
          <a:prstGeom prst="rect">
            <a:avLst/>
          </a:prstGeom>
        </p:spPr>
        <p:txBody>
          <a:bodyPr wrap="none">
            <a:spAutoFit/>
          </a:bodyPr>
          <a:lstStyle/>
          <a:p>
            <a:r>
              <a:rPr lang="ja-JP" altLang="ja-JP" sz="2400" dirty="0">
                <a:latin typeface="HG創英角ﾎﾟｯﾌﾟ体" pitchFamily="49" charset="-128"/>
                <a:ea typeface="HG創英角ﾎﾟｯﾌﾟ体" pitchFamily="49" charset="-128"/>
              </a:rPr>
              <a:t>安けりゃいいじゃ</a:t>
            </a:r>
            <a:r>
              <a:rPr lang="ja-JP" altLang="ja-JP" sz="2400" dirty="0" err="1">
                <a:latin typeface="HG創英角ﾎﾟｯﾌﾟ体" pitchFamily="49" charset="-128"/>
                <a:ea typeface="HG創英角ﾎﾟｯﾌﾟ体" pitchFamily="49" charset="-128"/>
              </a:rPr>
              <a:t>んか</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746150160"/>
      </p:ext>
    </p:extLst>
  </p:cSld>
  <p:clrMapOvr>
    <a:masterClrMapping/>
  </p:clrMapOvr>
  <mc:AlternateContent xmlns:mc="http://schemas.openxmlformats.org/markup-compatibility/2006" xmlns:p14="http://schemas.microsoft.com/office/powerpoint/2010/main">
    <mc:Choice Requires="p14">
      <p:transition spd="slow" p14:dur="2000" advTm="5235"/>
    </mc:Choice>
    <mc:Fallback xmlns="">
      <p:transition spd="slow" advTm="5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75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6756628" y="5710534"/>
            <a:ext cx="1415772" cy="461665"/>
          </a:xfrm>
          <a:prstGeom prst="rect">
            <a:avLst/>
          </a:prstGeom>
        </p:spPr>
        <p:txBody>
          <a:bodyPr wrap="none">
            <a:spAutoFit/>
          </a:bodyPr>
          <a:lstStyle/>
          <a:p>
            <a:r>
              <a:rPr lang="ja-JP" altLang="ja-JP" sz="2400" dirty="0">
                <a:latin typeface="HG創英角ﾎﾟｯﾌﾟ体" pitchFamily="49" charset="-128"/>
                <a:ea typeface="HG創英角ﾎﾟｯﾌﾟ体" pitchFamily="49" charset="-128"/>
              </a:rPr>
              <a:t>ん～……</a:t>
            </a:r>
            <a:endParaRPr lang="ja-JP" altLang="en-US" sz="2400" dirty="0">
              <a:latin typeface="HG創英角ﾎﾟｯﾌﾟ体" pitchFamily="49" charset="-128"/>
              <a:ea typeface="HG創英角ﾎﾟｯﾌﾟ体" pitchFamily="49" charset="-128"/>
            </a:endParaRPr>
          </a:p>
        </p:txBody>
      </p:sp>
      <p:sp>
        <p:nvSpPr>
          <p:cNvPr id="4" name="正方形/長方形 3"/>
          <p:cNvSpPr/>
          <p:nvPr/>
        </p:nvSpPr>
        <p:spPr>
          <a:xfrm>
            <a:off x="2570867" y="4839543"/>
            <a:ext cx="4185761" cy="461665"/>
          </a:xfrm>
          <a:prstGeom prst="rect">
            <a:avLst/>
          </a:prstGeom>
        </p:spPr>
        <p:txBody>
          <a:bodyPr wrap="none">
            <a:spAutoFit/>
          </a:bodyPr>
          <a:lstStyle/>
          <a:p>
            <a:r>
              <a:rPr lang="ja-JP" altLang="ja-JP" sz="2400" dirty="0">
                <a:latin typeface="HG創英角ﾎﾟｯﾌﾟ体" pitchFamily="49" charset="-128"/>
                <a:ea typeface="HG創英角ﾎﾟｯﾌﾟ体" pitchFamily="49" charset="-128"/>
              </a:rPr>
              <a:t>そうだよな</a:t>
            </a:r>
            <a:r>
              <a:rPr lang="ja-JP" altLang="ja-JP" sz="2400" dirty="0" smtClean="0">
                <a:latin typeface="HG創英角ﾎﾟｯﾌﾟ体" pitchFamily="49" charset="-128"/>
                <a:ea typeface="HG創英角ﾎﾟｯﾌﾟ体" pitchFamily="49" charset="-128"/>
              </a:rPr>
              <a:t>、安い</a:t>
            </a:r>
            <a:r>
              <a:rPr lang="ja-JP" altLang="ja-JP" sz="2400" dirty="0">
                <a:latin typeface="HG創英角ﾎﾟｯﾌﾟ体" pitchFamily="49" charset="-128"/>
                <a:ea typeface="HG創英角ﾎﾟｯﾌﾟ体" pitchFamily="49" charset="-128"/>
              </a:rPr>
              <a:t>は正義！！</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3951129823"/>
      </p:ext>
    </p:extLst>
  </p:cSld>
  <p:clrMapOvr>
    <a:masterClrMapping/>
  </p:clrMapOvr>
  <mc:AlternateContent xmlns:mc="http://schemas.openxmlformats.org/markup-compatibility/2006" xmlns:p14="http://schemas.microsoft.com/office/powerpoint/2010/main">
    <mc:Choice Requires="p14">
      <p:transition spd="slow" p14:dur="2000" advTm="4861"/>
    </mc:Choice>
    <mc:Fallback xmlns="">
      <p:transition spd="slow" advTm="4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2965752" y="4839543"/>
            <a:ext cx="3262432" cy="461665"/>
          </a:xfrm>
          <a:prstGeom prst="rect">
            <a:avLst/>
          </a:prstGeom>
        </p:spPr>
        <p:txBody>
          <a:bodyPr wrap="none">
            <a:spAutoFit/>
          </a:bodyPr>
          <a:lstStyle/>
          <a:p>
            <a:r>
              <a:rPr lang="ja-JP" altLang="ja-JP" sz="2400" dirty="0">
                <a:latin typeface="HG創英角ﾎﾟｯﾌﾟ体" pitchFamily="49" charset="-128"/>
                <a:ea typeface="HG創英角ﾎﾟｯﾌﾟ体" pitchFamily="49" charset="-128"/>
              </a:rPr>
              <a:t>それじゃ、また明日</a:t>
            </a:r>
            <a:r>
              <a:rPr lang="ja-JP" altLang="ja-JP" sz="2400" dirty="0" err="1">
                <a:latin typeface="HG創英角ﾎﾟｯﾌﾟ体" pitchFamily="49" charset="-128"/>
                <a:ea typeface="HG創英角ﾎﾟｯﾌﾟ体" pitchFamily="49" charset="-128"/>
              </a:rPr>
              <a:t>っ</a:t>
            </a:r>
            <a:endParaRPr lang="ja-JP" altLang="en-US" sz="2400" dirty="0">
              <a:latin typeface="HG創英角ﾎﾟｯﾌﾟ体" pitchFamily="49" charset="-128"/>
              <a:ea typeface="HG創英角ﾎﾟｯﾌﾟ体" pitchFamily="49" charset="-128"/>
            </a:endParaRPr>
          </a:p>
        </p:txBody>
      </p:sp>
      <p:sp>
        <p:nvSpPr>
          <p:cNvPr id="4" name="正方形/長方形 3"/>
          <p:cNvSpPr/>
          <p:nvPr/>
        </p:nvSpPr>
        <p:spPr>
          <a:xfrm>
            <a:off x="467544" y="5487615"/>
            <a:ext cx="2339102" cy="461665"/>
          </a:xfrm>
          <a:prstGeom prst="rect">
            <a:avLst/>
          </a:prstGeom>
        </p:spPr>
        <p:txBody>
          <a:bodyPr wrap="none">
            <a:spAutoFit/>
          </a:bodyPr>
          <a:lstStyle/>
          <a:p>
            <a:r>
              <a:rPr lang="ja-JP" altLang="ja-JP" sz="2400" dirty="0">
                <a:latin typeface="HG創英角ﾎﾟｯﾌﾟ体" pitchFamily="49" charset="-128"/>
                <a:ea typeface="HG創英角ﾎﾟｯﾌﾟ体" pitchFamily="49" charset="-128"/>
              </a:rPr>
              <a:t>おう、またなー</a:t>
            </a:r>
            <a:endParaRPr lang="ja-JP" altLang="en-US" sz="2400" dirty="0">
              <a:latin typeface="HG創英角ﾎﾟｯﾌﾟ体" pitchFamily="49" charset="-128"/>
              <a:ea typeface="HG創英角ﾎﾟｯﾌﾟ体" pitchFamily="49" charset="-128"/>
            </a:endParaRPr>
          </a:p>
        </p:txBody>
      </p:sp>
      <p:sp>
        <p:nvSpPr>
          <p:cNvPr id="5" name="正方形/長方形 4"/>
          <p:cNvSpPr/>
          <p:nvPr/>
        </p:nvSpPr>
        <p:spPr>
          <a:xfrm>
            <a:off x="6540604" y="1599183"/>
            <a:ext cx="1415772" cy="461665"/>
          </a:xfrm>
          <a:prstGeom prst="rect">
            <a:avLst/>
          </a:prstGeom>
        </p:spPr>
        <p:txBody>
          <a:bodyPr wrap="none">
            <a:spAutoFit/>
          </a:bodyPr>
          <a:lstStyle/>
          <a:p>
            <a:r>
              <a:rPr lang="ja-JP" altLang="ja-JP" sz="2400" dirty="0">
                <a:latin typeface="HG創英角ﾎﾟｯﾌﾟ体" pitchFamily="49" charset="-128"/>
                <a:ea typeface="HG創英角ﾎﾟｯﾌﾟ体" pitchFamily="49" charset="-128"/>
              </a:rPr>
              <a:t>また明日</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2982712535"/>
      </p:ext>
    </p:extLst>
  </p:cSld>
  <p:clrMapOvr>
    <a:masterClrMapping/>
  </p:clrMapOvr>
  <mc:AlternateContent xmlns:mc="http://schemas.openxmlformats.org/markup-compatibility/2006" xmlns:p14="http://schemas.microsoft.com/office/powerpoint/2010/main">
    <mc:Choice Requires="p14">
      <p:transition spd="slow" p14:dur="2000" advTm="5484"/>
    </mc:Choice>
    <mc:Fallback xmlns="">
      <p:transition spd="slow" advTm="5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275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5796136" y="1700808"/>
            <a:ext cx="3096344" cy="1200329"/>
          </a:xfrm>
          <a:prstGeom prst="rect">
            <a:avLst/>
          </a:prstGeom>
        </p:spPr>
        <p:txBody>
          <a:bodyPr wrap="square">
            <a:spAutoFit/>
          </a:bodyPr>
          <a:lstStyle/>
          <a:p>
            <a:r>
              <a:rPr lang="zh-CN" altLang="ja-JP" sz="2400" dirty="0">
                <a:latin typeface="HG創英角ﾎﾟｯﾌﾟ体" pitchFamily="49" charset="-128"/>
                <a:ea typeface="HG創英角ﾎﾟｯﾌﾟ体" pitchFamily="49" charset="-128"/>
              </a:rPr>
              <a:t>早速調べてみ</a:t>
            </a:r>
            <a:r>
              <a:rPr lang="zh-CN" altLang="ja-JP" sz="2400" dirty="0" smtClean="0">
                <a:latin typeface="HG創英角ﾎﾟｯﾌﾟ体" pitchFamily="49" charset="-128"/>
                <a:ea typeface="HG創英角ﾎﾟｯﾌﾟ体" pitchFamily="49" charset="-128"/>
              </a:rPr>
              <a:t>よっ</a:t>
            </a:r>
            <a:r>
              <a:rPr lang="ja-JP" altLang="en-US" sz="2400" dirty="0" smtClean="0">
                <a:latin typeface="HG創英角ﾎﾟｯﾌﾟ体" pitchFamily="49" charset="-128"/>
                <a:ea typeface="HG創英角ﾎﾟｯﾌﾟ体" pitchFamily="49" charset="-128"/>
              </a:rPr>
              <a:t>と</a:t>
            </a:r>
            <a:endParaRPr lang="en-US" altLang="zh-CN" sz="2400" dirty="0" smtClean="0">
              <a:latin typeface="HG創英角ﾎﾟｯﾌﾟ体" pitchFamily="49" charset="-128"/>
              <a:ea typeface="HG創英角ﾎﾟｯﾌﾟ体" pitchFamily="49" charset="-128"/>
            </a:endParaRPr>
          </a:p>
          <a:p>
            <a:r>
              <a:rPr lang="zh-CN" altLang="ja-JP" sz="2400" dirty="0" smtClean="0">
                <a:latin typeface="HG創英角ﾎﾟｯﾌﾟ体" pitchFamily="49" charset="-128"/>
                <a:ea typeface="HG創英角ﾎﾟｯﾌﾟ体" pitchFamily="49" charset="-128"/>
              </a:rPr>
              <a:t>えーっ</a:t>
            </a:r>
            <a:r>
              <a:rPr lang="zh-CN" altLang="ja-JP" sz="2400" dirty="0">
                <a:latin typeface="HG創英角ﾎﾟｯﾌﾟ体" pitchFamily="49" charset="-128"/>
                <a:ea typeface="HG創英角ﾎﾟｯﾌﾟ体" pitchFamily="49" charset="-128"/>
              </a:rPr>
              <a:t>と</a:t>
            </a:r>
            <a:r>
              <a:rPr lang="zh-CN" altLang="ja-JP" sz="2400" dirty="0" smtClean="0">
                <a:latin typeface="HG創英角ﾎﾟｯﾌﾟ体" pitchFamily="49" charset="-128"/>
                <a:ea typeface="HG創英角ﾎﾟｯﾌﾟ体" pitchFamily="49" charset="-128"/>
              </a:rPr>
              <a:t>、</a:t>
            </a:r>
            <a:endParaRPr lang="en-US" altLang="zh-CN" sz="2400" dirty="0" smtClean="0">
              <a:latin typeface="HG創英角ﾎﾟｯﾌﾟ体" pitchFamily="49" charset="-128"/>
              <a:ea typeface="HG創英角ﾎﾟｯﾌﾟ体" pitchFamily="49" charset="-128"/>
            </a:endParaRPr>
          </a:p>
          <a:p>
            <a:r>
              <a:rPr lang="ja-JP" altLang="en-US" sz="2400" dirty="0">
                <a:latin typeface="HG創英角ﾎﾟｯﾌﾟ体" pitchFamily="49" charset="-128"/>
                <a:ea typeface="HG創英角ﾎﾟｯﾌﾟ体" pitchFamily="49" charset="-128"/>
              </a:rPr>
              <a:t>チ</a:t>
            </a:r>
            <a:r>
              <a:rPr lang="ja-JP" altLang="en-US" sz="2400" dirty="0" smtClean="0">
                <a:latin typeface="HG創英角ﾎﾟｯﾌﾟ体" pitchFamily="49" charset="-128"/>
                <a:ea typeface="HG創英角ﾎﾟｯﾌﾟ体" pitchFamily="49" charset="-128"/>
              </a:rPr>
              <a:t>ーペスト</a:t>
            </a:r>
            <a:r>
              <a:rPr lang="zh-CN" altLang="ja-JP" sz="2400" dirty="0" smtClean="0">
                <a:latin typeface="HG創英角ﾎﾟｯﾌﾟ体" pitchFamily="49" charset="-128"/>
                <a:ea typeface="HG創英角ﾎﾟｯﾌﾟ体" pitchFamily="49" charset="-128"/>
              </a:rPr>
              <a:t>っと</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2238225334"/>
      </p:ext>
    </p:extLst>
  </p:cSld>
  <p:clrMapOvr>
    <a:masterClrMapping/>
  </p:clrMapOvr>
  <mc:AlternateContent xmlns:mc="http://schemas.openxmlformats.org/markup-compatibility/2006" xmlns:p14="http://schemas.microsoft.com/office/powerpoint/2010/main">
    <mc:Choice Requires="p14">
      <p:transition spd="slow" p14:dur="2000" advTm="10065"/>
    </mc:Choice>
    <mc:Fallback xmlns="">
      <p:transition spd="slow" advTm="10065"/>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3-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1475656" y="5713289"/>
            <a:ext cx="6624736" cy="461665"/>
          </a:xfrm>
          <a:prstGeom prst="rect">
            <a:avLst/>
          </a:prstGeom>
        </p:spPr>
        <p:txBody>
          <a:bodyPr wrap="square">
            <a:spAutoFit/>
          </a:bodyPr>
          <a:lstStyle/>
          <a:p>
            <a:r>
              <a:rPr lang="zh-CN" altLang="ja-JP" sz="2400" dirty="0">
                <a:latin typeface="HG創英角ﾎﾟｯﾌﾟ体" pitchFamily="49" charset="-128"/>
                <a:ea typeface="HG創英角ﾎﾟｯﾌﾟ体" pitchFamily="49" charset="-128"/>
              </a:rPr>
              <a:t>おお！　本当に</a:t>
            </a:r>
            <a:r>
              <a:rPr lang="ja-JP" altLang="ja-JP" sz="2400" dirty="0" smtClean="0">
                <a:latin typeface="HG創英角ﾎﾟｯﾌﾟ体" pitchFamily="49" charset="-128"/>
                <a:ea typeface="HG創英角ﾎﾟｯﾌﾟ体" pitchFamily="49" charset="-128"/>
              </a:rPr>
              <a:t>十</a:t>
            </a:r>
            <a:r>
              <a:rPr lang="zh-CN" altLang="ja-JP" sz="2400" dirty="0" smtClean="0">
                <a:latin typeface="HG創英角ﾎﾟｯﾌﾟ体" pitchFamily="49" charset="-128"/>
                <a:ea typeface="HG創英角ﾎﾟｯﾌﾟ体" pitchFamily="49" charset="-128"/>
              </a:rPr>
              <a:t>万</a:t>
            </a:r>
            <a:r>
              <a:rPr lang="ja-JP" altLang="en-US" sz="2400" dirty="0" smtClean="0">
                <a:latin typeface="HG創英角ﾎﾟｯﾌﾟ体" pitchFamily="49" charset="-128"/>
                <a:ea typeface="HG創英角ﾎﾟｯﾌﾟ体" pitchFamily="49" charset="-128"/>
              </a:rPr>
              <a:t>くらい</a:t>
            </a:r>
            <a:r>
              <a:rPr lang="zh-CN" altLang="ja-JP" sz="2400" dirty="0" smtClean="0">
                <a:latin typeface="HG創英角ﾎﾟｯﾌﾟ体" pitchFamily="49" charset="-128"/>
                <a:ea typeface="HG創英角ﾎﾟｯﾌﾟ体" pitchFamily="49" charset="-128"/>
              </a:rPr>
              <a:t>のを３万で</a:t>
            </a:r>
            <a:r>
              <a:rPr lang="zh-CN" altLang="ja-JP" sz="2400" dirty="0">
                <a:latin typeface="HG創英角ﾎﾟｯﾌﾟ体" pitchFamily="49" charset="-128"/>
                <a:ea typeface="HG創英角ﾎﾟｯﾌﾟ体" pitchFamily="49" charset="-128"/>
              </a:rPr>
              <a:t>売ってる</a:t>
            </a:r>
            <a:endParaRPr lang="ja-JP" altLang="en-US" sz="2400" dirty="0">
              <a:latin typeface="HG創英角ﾎﾟｯﾌﾟ体" pitchFamily="49" charset="-128"/>
              <a:ea typeface="HG創英角ﾎﾟｯﾌﾟ体" pitchFamily="49" charset="-128"/>
            </a:endParaRPr>
          </a:p>
        </p:txBody>
      </p:sp>
      <p:pic>
        <p:nvPicPr>
          <p:cNvPr id="4" name="図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9512" y="1879027"/>
            <a:ext cx="1605581" cy="1261941"/>
          </a:xfrm>
          <a:prstGeom prst="rect">
            <a:avLst/>
          </a:prstGeom>
        </p:spPr>
      </p:pic>
      <p:pic>
        <p:nvPicPr>
          <p:cNvPr id="5" name="図 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051720" y="1879027"/>
            <a:ext cx="1605581" cy="1261941"/>
          </a:xfrm>
          <a:prstGeom prst="rect">
            <a:avLst/>
          </a:prstGeom>
        </p:spPr>
      </p:pic>
      <p:pic>
        <p:nvPicPr>
          <p:cNvPr id="6" name="図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985233" y="1879027"/>
            <a:ext cx="1605581" cy="1261941"/>
          </a:xfrm>
          <a:prstGeom prst="rect">
            <a:avLst/>
          </a:prstGeom>
        </p:spPr>
      </p:pic>
      <p:pic>
        <p:nvPicPr>
          <p:cNvPr id="7" name="図 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796136" y="1879027"/>
            <a:ext cx="1605581" cy="1261941"/>
          </a:xfrm>
          <a:prstGeom prst="rect">
            <a:avLst/>
          </a:prstGeom>
        </p:spPr>
      </p:pic>
      <p:pic>
        <p:nvPicPr>
          <p:cNvPr id="8" name="図 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9512" y="3789040"/>
            <a:ext cx="1605581" cy="1261941"/>
          </a:xfrm>
          <a:prstGeom prst="rect">
            <a:avLst/>
          </a:prstGeom>
        </p:spPr>
      </p:pic>
      <p:pic>
        <p:nvPicPr>
          <p:cNvPr id="9" name="図 8"/>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907704" y="3789040"/>
            <a:ext cx="1605581" cy="1261941"/>
          </a:xfrm>
          <a:prstGeom prst="rect">
            <a:avLst/>
          </a:prstGeom>
        </p:spPr>
      </p:pic>
      <p:pic>
        <p:nvPicPr>
          <p:cNvPr id="10" name="図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769209" y="3789040"/>
            <a:ext cx="1605581" cy="1261941"/>
          </a:xfrm>
          <a:prstGeom prst="rect">
            <a:avLst/>
          </a:prstGeom>
        </p:spPr>
      </p:pic>
      <p:pic>
        <p:nvPicPr>
          <p:cNvPr id="11" name="図 10"/>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786444" y="3789040"/>
            <a:ext cx="1605581" cy="1261941"/>
          </a:xfrm>
          <a:prstGeom prst="rect">
            <a:avLst/>
          </a:prstGeom>
        </p:spPr>
      </p:pic>
    </p:spTree>
    <p:extLst>
      <p:ext uri="{BB962C8B-B14F-4D97-AF65-F5344CB8AC3E}">
        <p14:creationId xmlns:p14="http://schemas.microsoft.com/office/powerpoint/2010/main" val="965948405"/>
      </p:ext>
    </p:extLst>
  </p:cSld>
  <p:clrMapOvr>
    <a:masterClrMapping/>
  </p:clrMapOvr>
  <mc:AlternateContent xmlns:mc="http://schemas.openxmlformats.org/markup-compatibility/2006" xmlns:p14="http://schemas.microsoft.com/office/powerpoint/2010/main">
    <mc:Choice Requires="p14">
      <p:transition spd="slow" p14:dur="2000" advTm="4908"/>
    </mc:Choice>
    <mc:Fallback xmlns="">
      <p:transition spd="slow" advTm="4908"/>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3-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861550" y="454967"/>
            <a:ext cx="4185761" cy="461665"/>
          </a:xfrm>
          <a:prstGeom prst="rect">
            <a:avLst/>
          </a:prstGeom>
        </p:spPr>
        <p:txBody>
          <a:bodyPr wrap="none">
            <a:spAutoFit/>
          </a:bodyPr>
          <a:lstStyle/>
          <a:p>
            <a:r>
              <a:rPr lang="en-US" altLang="ja-JP" sz="2400" dirty="0">
                <a:latin typeface="HG創英角ﾎﾟｯﾌﾟ体" pitchFamily="49" charset="-128"/>
                <a:ea typeface="HG創英角ﾎﾟｯﾌﾟ体" pitchFamily="49" charset="-128"/>
              </a:rPr>
              <a:t>……</a:t>
            </a:r>
            <a:r>
              <a:rPr lang="zh-CN" altLang="ja-JP" sz="2400" dirty="0">
                <a:latin typeface="HG創英角ﾎﾟｯﾌﾟ体" pitchFamily="49" charset="-128"/>
                <a:ea typeface="HG創英角ﾎﾟｯﾌﾟ体" pitchFamily="49" charset="-128"/>
              </a:rPr>
              <a:t>お、これなんてどうだろ</a:t>
            </a:r>
            <a:endParaRPr lang="ja-JP" altLang="en-US" sz="2400" dirty="0">
              <a:latin typeface="HG創英角ﾎﾟｯﾌﾟ体" pitchFamily="49" charset="-128"/>
              <a:ea typeface="HG創英角ﾎﾟｯﾌﾟ体" pitchFamily="49" charset="-128"/>
            </a:endParaRPr>
          </a:p>
        </p:txBody>
      </p:sp>
      <p:sp>
        <p:nvSpPr>
          <p:cNvPr id="4" name="正方形/長方形 3"/>
          <p:cNvSpPr/>
          <p:nvPr/>
        </p:nvSpPr>
        <p:spPr>
          <a:xfrm>
            <a:off x="2771800" y="5559623"/>
            <a:ext cx="5416868"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最新の</a:t>
            </a:r>
            <a:r>
              <a:rPr lang="en-US" altLang="ja-JP" sz="2400" dirty="0">
                <a:latin typeface="HG創英角ﾎﾟｯﾌﾟ体" pitchFamily="49" charset="-128"/>
                <a:ea typeface="HG創英角ﾎﾟｯﾌﾟ体" pitchFamily="49" charset="-128"/>
              </a:rPr>
              <a:t>OS</a:t>
            </a:r>
            <a:r>
              <a:rPr lang="zh-CN" altLang="ja-JP" sz="2400" dirty="0">
                <a:latin typeface="HG創英角ﾎﾟｯﾌﾟ体" pitchFamily="49" charset="-128"/>
                <a:ea typeface="HG創英角ﾎﾟｯﾌﾟ体" pitchFamily="49" charset="-128"/>
              </a:rPr>
              <a:t>なのに</a:t>
            </a:r>
            <a:r>
              <a:rPr lang="zh-CN" altLang="ja-JP" sz="2400" dirty="0" smtClean="0">
                <a:latin typeface="HG創英角ﾎﾟｯﾌﾟ体" pitchFamily="49" charset="-128"/>
                <a:ea typeface="HG創英角ﾎﾟｯﾌﾟ体" pitchFamily="49" charset="-128"/>
              </a:rPr>
              <a:t>２万７千</a:t>
            </a:r>
            <a:r>
              <a:rPr lang="ja-JP" altLang="en-US" sz="2400" dirty="0" smtClean="0">
                <a:latin typeface="HG創英角ﾎﾟｯﾌﾟ体" pitchFamily="49" charset="-128"/>
                <a:ea typeface="HG創英角ﾎﾟｯﾌﾟ体" pitchFamily="49" charset="-128"/>
              </a:rPr>
              <a:t>円</a:t>
            </a:r>
            <a:r>
              <a:rPr lang="zh-CN" altLang="ja-JP" sz="2400" dirty="0" smtClean="0">
                <a:latin typeface="HG創英角ﾎﾟｯﾌﾟ体" pitchFamily="49" charset="-128"/>
                <a:ea typeface="HG創英角ﾎﾟｯﾌﾟ体" pitchFamily="49" charset="-128"/>
              </a:rPr>
              <a:t>とか</a:t>
            </a:r>
            <a:r>
              <a:rPr lang="zh-CN" altLang="ja-JP" sz="2400" dirty="0">
                <a:latin typeface="HG創英角ﾎﾟｯﾌﾟ体" pitchFamily="49" charset="-128"/>
                <a:ea typeface="HG創英角ﾎﾟｯﾌﾟ体" pitchFamily="49" charset="-128"/>
              </a:rPr>
              <a:t>安いな</a:t>
            </a:r>
            <a:endParaRPr lang="ja-JP" altLang="en-US" sz="2400" dirty="0">
              <a:latin typeface="HG創英角ﾎﾟｯﾌﾟ体" pitchFamily="49" charset="-128"/>
              <a:ea typeface="HG創英角ﾎﾟｯﾌﾟ体" pitchFamily="49" charset="-128"/>
            </a:endParaRPr>
          </a:p>
        </p:txBody>
      </p:sp>
      <p:pic>
        <p:nvPicPr>
          <p:cNvPr id="5" name="図 4"/>
          <p:cNvPicPr>
            <a:picLocks noChangeAspect="1"/>
          </p:cNvPicPr>
          <p:nvPr/>
        </p:nvPicPr>
        <p:blipFill>
          <a:blip r:embed="rId3" cstate="print">
            <a:extLst>
              <a:ext uri="{BEBA8EAE-BF5A-486C-A8C5-ECC9F3942E4B}">
                <a14:imgProps xmlns:a14="http://schemas.microsoft.com/office/drawing/2010/main">
                  <a14:imgLayer r:embed="rId4">
                    <a14:imgEffect>
                      <a14:backgroundRemoval t="750" b="99167" l="0" r="99938">
                        <a14:foregroundMark x1="79625" y1="72500" x2="79625" y2="72500"/>
                        <a14:backgroundMark x1="67563" y1="6167" x2="67563" y2="6167"/>
                        <a14:backgroundMark x1="65500" y1="5750" x2="65500" y2="5750"/>
                        <a14:backgroundMark x1="27875" y1="19583" x2="27875" y2="19583"/>
                      </a14:backgroundRemoval>
                    </a14:imgEffect>
                  </a14:imgLayer>
                </a14:imgProps>
              </a:ext>
              <a:ext uri="{28A0092B-C50C-407E-A947-70E740481C1C}">
                <a14:useLocalDpi xmlns:a14="http://schemas.microsoft.com/office/drawing/2010/main" val="0"/>
              </a:ext>
            </a:extLst>
          </a:blip>
          <a:stretch>
            <a:fillRect/>
          </a:stretch>
        </p:blipFill>
        <p:spPr>
          <a:xfrm flipH="1">
            <a:off x="0" y="916632"/>
            <a:ext cx="5176766" cy="3882574"/>
          </a:xfrm>
          <a:prstGeom prst="rect">
            <a:avLst/>
          </a:prstGeom>
        </p:spPr>
      </p:pic>
    </p:spTree>
    <p:extLst>
      <p:ext uri="{BB962C8B-B14F-4D97-AF65-F5344CB8AC3E}">
        <p14:creationId xmlns:p14="http://schemas.microsoft.com/office/powerpoint/2010/main" val="3338140549"/>
      </p:ext>
    </p:extLst>
  </p:cSld>
  <p:clrMapOvr>
    <a:masterClrMapping/>
  </p:clrMapOvr>
  <mc:AlternateContent xmlns:mc="http://schemas.openxmlformats.org/markup-compatibility/2006" xmlns:p14="http://schemas.microsoft.com/office/powerpoint/2010/main">
    <mc:Choice Requires="p14">
      <p:transition spd="slow" p14:dur="2000" advTm="7698"/>
    </mc:Choice>
    <mc:Fallback xmlns="">
      <p:transition spd="slow" advTm="7698"/>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4-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7020272" y="2276872"/>
            <a:ext cx="1723549"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ただいまー</a:t>
            </a:r>
            <a:endParaRPr lang="ja-JP" altLang="en-US" sz="2400" dirty="0">
              <a:latin typeface="HG創英角ﾎﾟｯﾌﾟ体" pitchFamily="49" charset="-128"/>
              <a:ea typeface="HG創英角ﾎﾟｯﾌﾟ体" pitchFamily="49" charset="-128"/>
            </a:endParaRPr>
          </a:p>
        </p:txBody>
      </p:sp>
      <p:sp>
        <p:nvSpPr>
          <p:cNvPr id="4" name="正方形/長方形 3"/>
          <p:cNvSpPr/>
          <p:nvPr/>
        </p:nvSpPr>
        <p:spPr>
          <a:xfrm>
            <a:off x="1864439" y="2733873"/>
            <a:ext cx="1415772"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おかえり</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3494988168"/>
      </p:ext>
    </p:extLst>
  </p:cSld>
  <p:clrMapOvr>
    <a:masterClrMapping/>
  </p:clrMapOvr>
  <mc:AlternateContent xmlns:mc="http://schemas.openxmlformats.org/markup-compatibility/2006" xmlns:p14="http://schemas.microsoft.com/office/powerpoint/2010/main">
    <mc:Choice Requires="p14">
      <p:transition spd="slow" p14:dur="2000" advTm="2859"/>
    </mc:Choice>
    <mc:Fallback xmlns="">
      <p:transition spd="slow" advTm="2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4-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5721801" y="685800"/>
            <a:ext cx="2954655"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何を見ているんだ？</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2019502074"/>
      </p:ext>
    </p:extLst>
  </p:cSld>
  <p:clrMapOvr>
    <a:masterClrMapping/>
  </p:clrMapOvr>
  <mc:AlternateContent xmlns:mc="http://schemas.openxmlformats.org/markup-compatibility/2006" xmlns:p14="http://schemas.microsoft.com/office/powerpoint/2010/main">
    <mc:Choice Requires="p14">
      <p:transition spd="slow" p14:dur="2000" advTm="1461"/>
    </mc:Choice>
    <mc:Fallback xmlns="">
      <p:transition spd="slow" advTm="146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4-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4" name="正方形/長方形 3"/>
          <p:cNvSpPr/>
          <p:nvPr/>
        </p:nvSpPr>
        <p:spPr>
          <a:xfrm>
            <a:off x="699332" y="3717032"/>
            <a:ext cx="4493538" cy="461665"/>
          </a:xfrm>
          <a:prstGeom prst="rect">
            <a:avLst/>
          </a:prstGeom>
        </p:spPr>
        <p:txBody>
          <a:bodyPr wrap="none">
            <a:spAutoFit/>
          </a:bodyPr>
          <a:lstStyle/>
          <a:p>
            <a:r>
              <a:rPr lang="zh-CN" altLang="ja-JP" sz="2400" dirty="0" smtClean="0">
                <a:latin typeface="HG創英角ﾎﾟｯﾌﾟ体" pitchFamily="49" charset="-128"/>
                <a:ea typeface="HG創英角ﾎﾟｯﾌﾟ体" pitchFamily="49" charset="-128"/>
              </a:rPr>
              <a:t>新しい</a:t>
            </a:r>
            <a:r>
              <a:rPr lang="ja-JP" altLang="en-US" sz="2400" dirty="0">
                <a:latin typeface="HG創英角ﾎﾟｯﾌﾟ体" pitchFamily="49" charset="-128"/>
                <a:ea typeface="HG創英角ﾎﾟｯﾌﾟ体" pitchFamily="49" charset="-128"/>
              </a:rPr>
              <a:t>パソコン</a:t>
            </a:r>
            <a:r>
              <a:rPr lang="zh-CN" altLang="ja-JP" sz="2400" dirty="0" smtClean="0">
                <a:latin typeface="HG創英角ﾎﾟｯﾌﾟ体" pitchFamily="49" charset="-128"/>
                <a:ea typeface="HG創英角ﾎﾟｯﾌﾟ体" pitchFamily="49" charset="-128"/>
              </a:rPr>
              <a:t>欲しい</a:t>
            </a:r>
            <a:r>
              <a:rPr lang="zh-CN" altLang="ja-JP" sz="2400" dirty="0">
                <a:latin typeface="HG創英角ﾎﾟｯﾌﾟ体" pitchFamily="49" charset="-128"/>
                <a:ea typeface="HG創英角ﾎﾟｯﾌﾟ体" pitchFamily="49" charset="-128"/>
              </a:rPr>
              <a:t>なーって</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2183650231"/>
      </p:ext>
    </p:extLst>
  </p:cSld>
  <p:clrMapOvr>
    <a:masterClrMapping/>
  </p:clrMapOvr>
  <mc:AlternateContent xmlns:mc="http://schemas.openxmlformats.org/markup-compatibility/2006" xmlns:p14="http://schemas.microsoft.com/office/powerpoint/2010/main">
    <mc:Choice Requires="p14">
      <p:transition spd="slow" p14:dur="2000" advTm="3156"/>
    </mc:Choice>
    <mc:Fallback xmlns="">
      <p:transition spd="slow" advTm="3156"/>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1"/>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2790056" y="260648"/>
            <a:ext cx="4086200" cy="830997"/>
          </a:xfrm>
          <a:prstGeom prst="rect">
            <a:avLst/>
          </a:prstGeom>
        </p:spPr>
        <p:txBody>
          <a:bodyPr wrap="square">
            <a:spAutoFit/>
          </a:bodyPr>
          <a:lstStyle/>
          <a:p>
            <a:r>
              <a:rPr lang="zh-CN" altLang="ja-JP" sz="2400" dirty="0">
                <a:latin typeface="HG創英角ﾎﾟｯﾌﾟ体" pitchFamily="49" charset="-128"/>
                <a:ea typeface="HG創英角ﾎﾟｯﾌﾟ体" pitchFamily="49" charset="-128"/>
              </a:rPr>
              <a:t>あー、最近</a:t>
            </a:r>
            <a:r>
              <a:rPr lang="zh-CN" altLang="ja-JP" sz="2400" dirty="0" smtClean="0">
                <a:latin typeface="HG創英角ﾎﾟｯﾌﾟ体" pitchFamily="49" charset="-128"/>
                <a:ea typeface="HG創英角ﾎﾟｯﾌﾟ体" pitchFamily="49" charset="-128"/>
              </a:rPr>
              <a:t>はやってる</a:t>
            </a:r>
            <a:endParaRPr lang="en-US" altLang="zh-CN" sz="2400" dirty="0" smtClean="0">
              <a:latin typeface="HG創英角ﾎﾟｯﾌﾟ体" pitchFamily="49" charset="-128"/>
              <a:ea typeface="HG創英角ﾎﾟｯﾌﾟ体" pitchFamily="49" charset="-128"/>
            </a:endParaRPr>
          </a:p>
          <a:p>
            <a:r>
              <a:rPr lang="en-US" altLang="ja-JP" sz="2400" dirty="0" smtClean="0">
                <a:latin typeface="HG創英角ﾎﾟｯﾌﾟ体" pitchFamily="49" charset="-128"/>
                <a:ea typeface="HG創英角ﾎﾟｯﾌﾟ体" pitchFamily="49" charset="-128"/>
              </a:rPr>
              <a:t>YOKOOH</a:t>
            </a:r>
            <a:r>
              <a:rPr lang="ja-JP" altLang="ja-JP" sz="2400" dirty="0">
                <a:latin typeface="HG創英角ﾎﾟｯﾌﾟ体" pitchFamily="49" charset="-128"/>
                <a:ea typeface="HG創英角ﾎﾟｯﾌﾟ体" pitchFamily="49" charset="-128"/>
              </a:rPr>
              <a:t>！</a:t>
            </a:r>
            <a:r>
              <a:rPr lang="en-US" altLang="ja-JP" sz="2400" dirty="0">
                <a:latin typeface="HG創英角ﾎﾟｯﾌﾟ体" pitchFamily="49" charset="-128"/>
                <a:ea typeface="HG創英角ﾎﾟｯﾌﾟ体" pitchFamily="49" charset="-128"/>
              </a:rPr>
              <a:t>-ONLINE</a:t>
            </a:r>
            <a:r>
              <a:rPr lang="zh-CN" altLang="ja-JP" sz="2400" dirty="0">
                <a:latin typeface="HG創英角ﾎﾟｯﾌﾟ体" pitchFamily="49" charset="-128"/>
                <a:ea typeface="HG創英角ﾎﾟｯﾌﾟ体" pitchFamily="49" charset="-128"/>
              </a:rPr>
              <a:t>したいなー</a:t>
            </a:r>
            <a:endParaRPr lang="ja-JP" altLang="en-US" sz="2400" dirty="0">
              <a:latin typeface="HG創英角ﾎﾟｯﾌﾟ体" pitchFamily="49" charset="-128"/>
              <a:ea typeface="HG創英角ﾎﾟｯﾌﾟ体" pitchFamily="49" charset="-128"/>
            </a:endParaRPr>
          </a:p>
        </p:txBody>
      </p:sp>
      <p:pic>
        <p:nvPicPr>
          <p:cNvPr id="7" name="ネットショッピング編完パケ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24588" y="3933056"/>
            <a:ext cx="609600" cy="609600"/>
          </a:xfrm>
          <a:prstGeom prst="rect">
            <a:avLst/>
          </a:prstGeom>
        </p:spPr>
      </p:pic>
    </p:spTree>
    <p:extLst>
      <p:ext uri="{BB962C8B-B14F-4D97-AF65-F5344CB8AC3E}">
        <p14:creationId xmlns:p14="http://schemas.microsoft.com/office/powerpoint/2010/main" val="1362056482"/>
      </p:ext>
    </p:extLst>
  </p:cSld>
  <p:clrMapOvr>
    <a:masterClrMapping/>
  </p:clrMapOvr>
  <mc:AlternateContent xmlns:mc="http://schemas.openxmlformats.org/markup-compatibility/2006" xmlns:p14="http://schemas.microsoft.com/office/powerpoint/2010/main">
    <mc:Choice Requires="p14">
      <p:transition spd="slow" p14:dur="2000" advTm="6300"/>
    </mc:Choice>
    <mc:Fallback xmlns="">
      <p:transition spd="slow" advTm="6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8">
                <p:cTn id="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0" objId="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4-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4" name="正方形/長方形 3"/>
          <p:cNvSpPr/>
          <p:nvPr/>
        </p:nvSpPr>
        <p:spPr>
          <a:xfrm>
            <a:off x="3995936" y="77723"/>
            <a:ext cx="5112568" cy="830997"/>
          </a:xfrm>
          <a:prstGeom prst="rect">
            <a:avLst/>
          </a:prstGeom>
        </p:spPr>
        <p:txBody>
          <a:bodyPr wrap="square">
            <a:spAutoFit/>
          </a:bodyPr>
          <a:lstStyle/>
          <a:p>
            <a:r>
              <a:rPr lang="zh-CN" altLang="ja-JP" sz="2400" dirty="0">
                <a:latin typeface="HG創英角ﾎﾟｯﾌﾟ体" pitchFamily="49" charset="-128"/>
                <a:ea typeface="HG創英角ﾎﾟｯﾌﾟ体" pitchFamily="49" charset="-128"/>
              </a:rPr>
              <a:t>まあ、</a:t>
            </a:r>
            <a:r>
              <a:rPr lang="zh-CN" altLang="ja-JP" sz="2400" dirty="0" smtClean="0">
                <a:latin typeface="HG創英角ﾎﾟｯﾌﾟ体" pitchFamily="49" charset="-128"/>
                <a:ea typeface="HG創英角ﾎﾟｯﾌﾟ体" pitchFamily="49" charset="-128"/>
              </a:rPr>
              <a:t>その</a:t>
            </a:r>
            <a:r>
              <a:rPr lang="ja-JP" altLang="en-US" sz="2400" dirty="0">
                <a:latin typeface="HG創英角ﾎﾟｯﾌﾟ体" pitchFamily="49" charset="-128"/>
                <a:ea typeface="HG創英角ﾎﾟｯﾌﾟ体" pitchFamily="49" charset="-128"/>
              </a:rPr>
              <a:t>パソコン</a:t>
            </a:r>
            <a:r>
              <a:rPr lang="zh-CN" altLang="ja-JP" sz="2400" dirty="0" smtClean="0">
                <a:latin typeface="HG創英角ﾎﾟｯﾌﾟ体" pitchFamily="49" charset="-128"/>
                <a:ea typeface="HG創英角ﾎﾟｯﾌﾟ体" pitchFamily="49" charset="-128"/>
              </a:rPr>
              <a:t>は</a:t>
            </a:r>
            <a:r>
              <a:rPr lang="zh-CN" altLang="ja-JP" sz="2400" dirty="0">
                <a:latin typeface="HG創英角ﾎﾟｯﾌﾟ体" pitchFamily="49" charset="-128"/>
                <a:ea typeface="HG創英角ﾎﾟｯﾌﾟ体" pitchFamily="49" charset="-128"/>
              </a:rPr>
              <a:t>父ちゃん</a:t>
            </a:r>
            <a:r>
              <a:rPr lang="zh-CN" altLang="ja-JP" sz="2400" dirty="0" smtClean="0">
                <a:latin typeface="HG創英角ﾎﾟｯﾌﾟ体" pitchFamily="49" charset="-128"/>
                <a:ea typeface="HG創英角ﾎﾟｯﾌﾟ体" pitchFamily="49" charset="-128"/>
              </a:rPr>
              <a:t>が</a:t>
            </a:r>
            <a:endParaRPr lang="en-US" altLang="zh-CN" sz="2400" dirty="0" smtClean="0">
              <a:latin typeface="HG創英角ﾎﾟｯﾌﾟ体" pitchFamily="49" charset="-128"/>
              <a:ea typeface="HG創英角ﾎﾟｯﾌﾟ体" pitchFamily="49" charset="-128"/>
            </a:endParaRPr>
          </a:p>
          <a:p>
            <a:r>
              <a:rPr lang="zh-CN" altLang="ja-JP" sz="2400" dirty="0" smtClean="0">
                <a:latin typeface="HG創英角ﾎﾟｯﾌﾟ体" pitchFamily="49" charset="-128"/>
                <a:ea typeface="HG創英角ﾎﾟｯﾌﾟ体" pitchFamily="49" charset="-128"/>
              </a:rPr>
              <a:t>大学</a:t>
            </a:r>
            <a:r>
              <a:rPr lang="zh-CN" altLang="ja-JP" sz="2400" dirty="0">
                <a:latin typeface="HG創英角ﾎﾟｯﾌﾟ体" pitchFamily="49" charset="-128"/>
                <a:ea typeface="HG創英角ﾎﾟｯﾌﾟ体" pitchFamily="49" charset="-128"/>
              </a:rPr>
              <a:t>卒業した時に買ったやつだしな</a:t>
            </a:r>
            <a:endParaRPr lang="ja-JP" altLang="en-US" sz="2400" dirty="0">
              <a:latin typeface="HG創英角ﾎﾟｯﾌﾟ体" pitchFamily="49" charset="-128"/>
              <a:ea typeface="HG創英角ﾎﾟｯﾌﾟ体" pitchFamily="49" charset="-128"/>
            </a:endParaRPr>
          </a:p>
        </p:txBody>
      </p:sp>
      <p:sp>
        <p:nvSpPr>
          <p:cNvPr id="5" name="正方形/長方形 4"/>
          <p:cNvSpPr/>
          <p:nvPr/>
        </p:nvSpPr>
        <p:spPr>
          <a:xfrm>
            <a:off x="699332" y="3717032"/>
            <a:ext cx="4493538" cy="461665"/>
          </a:xfrm>
          <a:prstGeom prst="rect">
            <a:avLst/>
          </a:prstGeom>
        </p:spPr>
        <p:txBody>
          <a:bodyPr wrap="none">
            <a:spAutoFit/>
          </a:bodyPr>
          <a:lstStyle/>
          <a:p>
            <a:r>
              <a:rPr lang="zh-CN" altLang="ja-JP" sz="2400" dirty="0" smtClean="0">
                <a:latin typeface="HG創英角ﾎﾟｯﾌﾟ体" pitchFamily="49" charset="-128"/>
                <a:ea typeface="HG創英角ﾎﾟｯﾌﾟ体" pitchFamily="49" charset="-128"/>
              </a:rPr>
              <a:t>新しい</a:t>
            </a:r>
            <a:r>
              <a:rPr lang="ja-JP" altLang="en-US" sz="2400" dirty="0">
                <a:latin typeface="HG創英角ﾎﾟｯﾌﾟ体" pitchFamily="49" charset="-128"/>
                <a:ea typeface="HG創英角ﾎﾟｯﾌﾟ体" pitchFamily="49" charset="-128"/>
              </a:rPr>
              <a:t>パソコン</a:t>
            </a:r>
            <a:r>
              <a:rPr lang="zh-CN" altLang="ja-JP" sz="2400" dirty="0" smtClean="0">
                <a:latin typeface="HG創英角ﾎﾟｯﾌﾟ体" pitchFamily="49" charset="-128"/>
                <a:ea typeface="HG創英角ﾎﾟｯﾌﾟ体" pitchFamily="49" charset="-128"/>
              </a:rPr>
              <a:t>欲しい</a:t>
            </a:r>
            <a:r>
              <a:rPr lang="zh-CN" altLang="ja-JP" sz="2400" dirty="0">
                <a:latin typeface="HG創英角ﾎﾟｯﾌﾟ体" pitchFamily="49" charset="-128"/>
                <a:ea typeface="HG創英角ﾎﾟｯﾌﾟ体" pitchFamily="49" charset="-128"/>
              </a:rPr>
              <a:t>なーって</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3178356086"/>
      </p:ext>
    </p:extLst>
  </p:cSld>
  <p:clrMapOvr>
    <a:masterClrMapping/>
  </p:clrMapOvr>
  <mc:AlternateContent xmlns:mc="http://schemas.openxmlformats.org/markup-compatibility/2006" xmlns:p14="http://schemas.microsoft.com/office/powerpoint/2010/main">
    <mc:Choice Requires="p14">
      <p:transition spd="slow" p14:dur="2000" advTm="4559"/>
    </mc:Choice>
    <mc:Fallback xmlns="">
      <p:transition spd="slow" advTm="4559"/>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4-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1205042" y="2924944"/>
            <a:ext cx="2646878"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それって何年前？</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1623251081"/>
      </p:ext>
    </p:extLst>
  </p:cSld>
  <p:clrMapOvr>
    <a:masterClrMapping/>
  </p:clrMapOvr>
  <mc:AlternateContent xmlns:mc="http://schemas.openxmlformats.org/markup-compatibility/2006" xmlns:p14="http://schemas.microsoft.com/office/powerpoint/2010/main">
    <mc:Choice Requires="p14">
      <p:transition spd="slow" p14:dur="2000" advTm="1855"/>
    </mc:Choice>
    <mc:Fallback xmlns="">
      <p:transition spd="slow" advTm="1855"/>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5-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2627784" y="5301208"/>
            <a:ext cx="5760640" cy="830997"/>
          </a:xfrm>
          <a:prstGeom prst="rect">
            <a:avLst/>
          </a:prstGeom>
        </p:spPr>
        <p:txBody>
          <a:bodyPr wrap="square">
            <a:spAutoFit/>
          </a:bodyPr>
          <a:lstStyle/>
          <a:p>
            <a:r>
              <a:rPr lang="en-US" altLang="ja-JP" sz="2400" dirty="0">
                <a:latin typeface="HG創英角ﾎﾟｯﾌﾟ体" pitchFamily="49" charset="-128"/>
                <a:ea typeface="HG創英角ﾎﾟｯﾌﾟ体" pitchFamily="49" charset="-128"/>
              </a:rPr>
              <a:t>……</a:t>
            </a:r>
            <a:r>
              <a:rPr lang="zh-CN" altLang="ja-JP" sz="2400" dirty="0">
                <a:latin typeface="HG創英角ﾎﾟｯﾌﾟ体" pitchFamily="49" charset="-128"/>
                <a:ea typeface="HG創英角ﾎﾟｯﾌﾟ体" pitchFamily="49" charset="-128"/>
              </a:rPr>
              <a:t>父ちゃんの年齢は極秘事項なんだ、悪いがいくら</a:t>
            </a:r>
            <a:r>
              <a:rPr lang="ja-JP" altLang="ja-JP" sz="2400" dirty="0">
                <a:latin typeface="HG創英角ﾎﾟｯﾌﾟ体" pitchFamily="49" charset="-128"/>
                <a:ea typeface="HG創英角ﾎﾟｯﾌﾟ体" pitchFamily="49" charset="-128"/>
              </a:rPr>
              <a:t>達哉</a:t>
            </a:r>
            <a:r>
              <a:rPr lang="zh-CN" altLang="ja-JP" sz="2400" dirty="0">
                <a:latin typeface="HG創英角ﾎﾟｯﾌﾟ体" pitchFamily="49" charset="-128"/>
                <a:ea typeface="HG創英角ﾎﾟｯﾌﾟ体" pitchFamily="49" charset="-128"/>
              </a:rPr>
              <a:t>でも教えられない</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3301096010"/>
      </p:ext>
    </p:extLst>
  </p:cSld>
  <p:clrMapOvr>
    <a:masterClrMapping/>
  </p:clrMapOvr>
  <mc:AlternateContent xmlns:mc="http://schemas.openxmlformats.org/markup-compatibility/2006" xmlns:p14="http://schemas.microsoft.com/office/powerpoint/2010/main">
    <mc:Choice Requires="p14">
      <p:transition spd="slow" p14:dur="2000" advTm="5987"/>
    </mc:Choice>
    <mc:Fallback xmlns="">
      <p:transition spd="slow" advTm="5987"/>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5-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5" name="正方形/長方形 4"/>
          <p:cNvSpPr/>
          <p:nvPr/>
        </p:nvSpPr>
        <p:spPr>
          <a:xfrm>
            <a:off x="4572000" y="2524541"/>
            <a:ext cx="3456384" cy="2344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899592" y="2276872"/>
            <a:ext cx="553998" cy="3785652"/>
          </a:xfrm>
          <a:prstGeom prst="rect">
            <a:avLst/>
          </a:prstGeom>
        </p:spPr>
        <p:txBody>
          <a:bodyPr vert="eaVert" wrap="none">
            <a:spAutoFit/>
          </a:bodyPr>
          <a:lstStyle/>
          <a:p>
            <a:r>
              <a:rPr lang="zh-CN" altLang="ja-JP" sz="2400" dirty="0">
                <a:latin typeface="HG創英角ﾎﾟｯﾌﾟ体" pitchFamily="49" charset="-128"/>
                <a:ea typeface="HG創英角ﾎﾟｯﾌﾟ体" pitchFamily="49" charset="-128"/>
              </a:rPr>
              <a:t>いや、どうでもいい</a:t>
            </a:r>
            <a:r>
              <a:rPr lang="zh-CN" altLang="ja-JP" sz="2400" dirty="0" smtClean="0">
                <a:latin typeface="HG創英角ﾎﾟｯﾌﾟ体" pitchFamily="49" charset="-128"/>
                <a:ea typeface="HG創英角ﾎﾟｯﾌﾟ体" pitchFamily="49" charset="-128"/>
              </a:rPr>
              <a:t>けど</a:t>
            </a:r>
            <a:r>
              <a:rPr lang="ja-JP" altLang="en-US" sz="2400" dirty="0" err="1" smtClean="0">
                <a:latin typeface="HG創英角ﾎﾟｯﾌﾟ体" pitchFamily="49" charset="-128"/>
                <a:ea typeface="HG創英角ﾎﾟｯﾌﾟ体" pitchFamily="49" charset="-128"/>
              </a:rPr>
              <a:t>。</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358273695"/>
      </p:ext>
    </p:extLst>
  </p:cSld>
  <p:clrMapOvr>
    <a:masterClrMapping/>
  </p:clrMapOvr>
  <mc:AlternateContent xmlns:mc="http://schemas.openxmlformats.org/markup-compatibility/2006" xmlns:p14="http://schemas.microsoft.com/office/powerpoint/2010/main">
    <mc:Choice Requires="p14">
      <p:transition spd="slow" p14:dur="2000" advTm="1784"/>
    </mc:Choice>
    <mc:Fallback xmlns="">
      <p:transition spd="slow" advTm="1784"/>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5-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899592" y="2276872"/>
            <a:ext cx="553998" cy="3785652"/>
          </a:xfrm>
          <a:prstGeom prst="rect">
            <a:avLst/>
          </a:prstGeom>
        </p:spPr>
        <p:txBody>
          <a:bodyPr vert="eaVert" wrap="none">
            <a:spAutoFit/>
          </a:bodyPr>
          <a:lstStyle/>
          <a:p>
            <a:r>
              <a:rPr lang="zh-CN" altLang="ja-JP" sz="2400" dirty="0">
                <a:latin typeface="HG創英角ﾎﾟｯﾌﾟ体" pitchFamily="49" charset="-128"/>
                <a:ea typeface="HG創英角ﾎﾟｯﾌﾟ体" pitchFamily="49" charset="-128"/>
              </a:rPr>
              <a:t>いや、どうでもいい</a:t>
            </a:r>
            <a:r>
              <a:rPr lang="zh-CN" altLang="ja-JP" sz="2400" dirty="0" smtClean="0">
                <a:latin typeface="HG創英角ﾎﾟｯﾌﾟ体" pitchFamily="49" charset="-128"/>
                <a:ea typeface="HG創英角ﾎﾟｯﾌﾟ体" pitchFamily="49" charset="-128"/>
              </a:rPr>
              <a:t>けど</a:t>
            </a:r>
            <a:r>
              <a:rPr lang="ja-JP" altLang="en-US" sz="2400" dirty="0" err="1" smtClean="0">
                <a:latin typeface="HG創英角ﾎﾟｯﾌﾟ体" pitchFamily="49" charset="-128"/>
                <a:ea typeface="HG創英角ﾎﾟｯﾌﾟ体" pitchFamily="49" charset="-128"/>
              </a:rPr>
              <a:t>。</a:t>
            </a:r>
            <a:endParaRPr lang="ja-JP" altLang="en-US" sz="2400" dirty="0">
              <a:latin typeface="HG創英角ﾎﾟｯﾌﾟ体" pitchFamily="49" charset="-128"/>
              <a:ea typeface="HG創英角ﾎﾟｯﾌﾟ体" pitchFamily="49" charset="-128"/>
            </a:endParaRPr>
          </a:p>
        </p:txBody>
      </p:sp>
      <p:sp>
        <p:nvSpPr>
          <p:cNvPr id="4" name="正方形/長方形 3"/>
          <p:cNvSpPr/>
          <p:nvPr/>
        </p:nvSpPr>
        <p:spPr>
          <a:xfrm>
            <a:off x="2843808" y="5316143"/>
            <a:ext cx="5724644" cy="461665"/>
          </a:xfrm>
          <a:prstGeom prst="rect">
            <a:avLst/>
          </a:prstGeom>
        </p:spPr>
        <p:txBody>
          <a:bodyPr wrap="none">
            <a:spAutoFit/>
          </a:bodyPr>
          <a:lstStyle/>
          <a:p>
            <a:r>
              <a:rPr lang="ja-JP" altLang="ja-JP" sz="2400" dirty="0">
                <a:latin typeface="HG創英角ﾎﾟｯﾌﾟ体" pitchFamily="49" charset="-128"/>
                <a:ea typeface="HG創英角ﾎﾟｯﾌﾟ体" pitchFamily="49" charset="-128"/>
              </a:rPr>
              <a:t>達哉</a:t>
            </a:r>
            <a:r>
              <a:rPr lang="zh-CN" altLang="ja-JP" sz="2400" dirty="0">
                <a:latin typeface="HG創英角ﾎﾟｯﾌﾟ体" pitchFamily="49" charset="-128"/>
                <a:ea typeface="HG創英角ﾎﾟｯﾌﾟ体" pitchFamily="49" charset="-128"/>
              </a:rPr>
              <a:t>がどんどん母ちゃんに似ていく</a:t>
            </a:r>
            <a:r>
              <a:rPr lang="en-US" altLang="ja-JP" sz="2400" dirty="0">
                <a:latin typeface="HG創英角ﾎﾟｯﾌﾟ体" pitchFamily="49" charset="-128"/>
                <a:ea typeface="HG創英角ﾎﾟｯﾌﾟ体" pitchFamily="49" charset="-128"/>
              </a:rPr>
              <a:t>……</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1121229946"/>
      </p:ext>
    </p:extLst>
  </p:cSld>
  <p:clrMapOvr>
    <a:masterClrMapping/>
  </p:clrMapOvr>
  <mc:AlternateContent xmlns:mc="http://schemas.openxmlformats.org/markup-compatibility/2006" xmlns:p14="http://schemas.microsoft.com/office/powerpoint/2010/main">
    <mc:Choice Requires="p14">
      <p:transition spd="slow" p14:dur="2000" advTm="4238"/>
    </mc:Choice>
    <mc:Fallback xmlns="">
      <p:transition spd="slow" advTm="4238"/>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5-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4139951" y="1196752"/>
            <a:ext cx="4176465" cy="830997"/>
          </a:xfrm>
          <a:prstGeom prst="rect">
            <a:avLst/>
          </a:prstGeom>
        </p:spPr>
        <p:txBody>
          <a:bodyPr wrap="square">
            <a:spAutoFit/>
          </a:bodyPr>
          <a:lstStyle/>
          <a:p>
            <a:r>
              <a:rPr lang="zh-CN" altLang="ja-JP" sz="2400" dirty="0">
                <a:latin typeface="HG創英角ﾎﾟｯﾌﾟ体" pitchFamily="49" charset="-128"/>
                <a:ea typeface="HG創英角ﾎﾟｯﾌﾟ体" pitchFamily="49" charset="-128"/>
              </a:rPr>
              <a:t>あーはい</a:t>
            </a:r>
            <a:r>
              <a:rPr lang="zh-CN" altLang="ja-JP" sz="2400" dirty="0" smtClean="0">
                <a:latin typeface="HG創英角ﾎﾟｯﾌﾟ体" pitchFamily="49" charset="-128"/>
                <a:ea typeface="HG創英角ﾎﾟｯﾌﾟ体" pitchFamily="49" charset="-128"/>
              </a:rPr>
              <a:t>はい</a:t>
            </a:r>
            <a:r>
              <a:rPr lang="ja-JP" altLang="en-US" sz="2400" dirty="0" err="1" smtClean="0">
                <a:latin typeface="HG創英角ﾎﾟｯﾌﾟ体" pitchFamily="49" charset="-128"/>
                <a:ea typeface="HG創英角ﾎﾟｯﾌﾟ体" pitchFamily="49" charset="-128"/>
              </a:rPr>
              <a:t>。</a:t>
            </a:r>
            <a:endParaRPr lang="en-US" altLang="ja-JP" sz="2400" dirty="0" smtClean="0">
              <a:latin typeface="HG創英角ﾎﾟｯﾌﾟ体" pitchFamily="49" charset="-128"/>
              <a:ea typeface="HG創英角ﾎﾟｯﾌﾟ体" pitchFamily="49" charset="-128"/>
            </a:endParaRPr>
          </a:p>
          <a:p>
            <a:r>
              <a:rPr lang="zh-CN" altLang="ja-JP" sz="2400" dirty="0" smtClean="0">
                <a:latin typeface="HG創英角ﾎﾟｯﾌﾟ体" pitchFamily="49" charset="-128"/>
                <a:ea typeface="HG創英角ﾎﾟｯﾌﾟ体" pitchFamily="49" charset="-128"/>
              </a:rPr>
              <a:t>ん</a:t>
            </a:r>
            <a:r>
              <a:rPr lang="zh-CN" altLang="ja-JP" sz="2400" dirty="0">
                <a:latin typeface="HG創英角ﾎﾟｯﾌﾟ体" pitchFamily="49" charset="-128"/>
                <a:ea typeface="HG創英角ﾎﾟｯﾌﾟ体" pitchFamily="49" charset="-128"/>
              </a:rPr>
              <a:t>で、</a:t>
            </a:r>
            <a:r>
              <a:rPr lang="zh-CN" altLang="ja-JP" sz="2400" dirty="0" smtClean="0">
                <a:latin typeface="HG創英角ﾎﾟｯﾌﾟ体" pitchFamily="49" charset="-128"/>
                <a:ea typeface="HG創英角ﾎﾟｯﾌﾟ体" pitchFamily="49" charset="-128"/>
              </a:rPr>
              <a:t>この</a:t>
            </a:r>
            <a:r>
              <a:rPr lang="ja-JP" altLang="en-US" sz="2400" dirty="0">
                <a:latin typeface="HG創英角ﾎﾟｯﾌﾟ体" pitchFamily="49" charset="-128"/>
                <a:ea typeface="HG創英角ﾎﾟｯﾌﾟ体" pitchFamily="49" charset="-128"/>
              </a:rPr>
              <a:t>パソコン</a:t>
            </a:r>
            <a:r>
              <a:rPr lang="zh-CN" altLang="ja-JP" sz="2400" dirty="0" smtClean="0">
                <a:latin typeface="HG創英角ﾎﾟｯﾌﾟ体" pitchFamily="49" charset="-128"/>
                <a:ea typeface="HG創英角ﾎﾟｯﾌﾟ体" pitchFamily="49" charset="-128"/>
              </a:rPr>
              <a:t>見て</a:t>
            </a:r>
            <a:r>
              <a:rPr lang="zh-CN" altLang="ja-JP" sz="2400" dirty="0">
                <a:latin typeface="HG創英角ﾎﾟｯﾌﾟ体" pitchFamily="49" charset="-128"/>
                <a:ea typeface="HG創英角ﾎﾟｯﾌﾟ体" pitchFamily="49" charset="-128"/>
              </a:rPr>
              <a:t>よ</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2562728157"/>
      </p:ext>
    </p:extLst>
  </p:cSld>
  <p:clrMapOvr>
    <a:masterClrMapping/>
  </p:clrMapOvr>
  <mc:AlternateContent xmlns:mc="http://schemas.openxmlformats.org/markup-compatibility/2006" xmlns:p14="http://schemas.microsoft.com/office/powerpoint/2010/main">
    <mc:Choice Requires="p14">
      <p:transition spd="slow" p14:dur="2000" advTm="3427"/>
    </mc:Choice>
    <mc:Fallback xmlns="">
      <p:transition spd="slow" advTm="3427"/>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5-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3707904" y="404664"/>
            <a:ext cx="5109091" cy="461665"/>
          </a:xfrm>
          <a:prstGeom prst="rect">
            <a:avLst/>
          </a:prstGeom>
        </p:spPr>
        <p:txBody>
          <a:bodyPr wrap="none">
            <a:spAutoFit/>
          </a:bodyPr>
          <a:lstStyle/>
          <a:p>
            <a:r>
              <a:rPr lang="zh-CN" altLang="ja-JP" sz="2400" dirty="0" smtClean="0">
                <a:latin typeface="HG創英角ﾎﾟｯﾌﾟ体" pitchFamily="49" charset="-128"/>
                <a:ea typeface="HG創英角ﾎﾟｯﾌﾟ体" pitchFamily="49" charset="-128"/>
              </a:rPr>
              <a:t>なになに</a:t>
            </a:r>
            <a:r>
              <a:rPr lang="ja-JP" altLang="en-US" sz="2400" dirty="0" err="1" smtClean="0">
                <a:latin typeface="HG創英角ﾎﾟｯﾌﾟ体" pitchFamily="49" charset="-128"/>
                <a:ea typeface="HG創英角ﾎﾟｯﾌﾟ体" pitchFamily="49" charset="-128"/>
              </a:rPr>
              <a:t>、</a:t>
            </a:r>
            <a:r>
              <a:rPr lang="zh-CN" altLang="ja-JP" sz="2400" dirty="0" smtClean="0">
                <a:latin typeface="HG創英角ﾎﾟｯﾌﾟ体" pitchFamily="49" charset="-128"/>
                <a:ea typeface="HG創英角ﾎﾟｯﾌﾟ体" pitchFamily="49" charset="-128"/>
              </a:rPr>
              <a:t>最新</a:t>
            </a:r>
            <a:r>
              <a:rPr lang="zh-CN" altLang="ja-JP" sz="2400" dirty="0">
                <a:latin typeface="HG創英角ﾎﾟｯﾌﾟ体" pitchFamily="49" charset="-128"/>
                <a:ea typeface="HG創英角ﾎﾟｯﾌﾟ体" pitchFamily="49" charset="-128"/>
              </a:rPr>
              <a:t>の</a:t>
            </a:r>
            <a:r>
              <a:rPr lang="en-US" altLang="ja-JP" sz="2400" dirty="0">
                <a:latin typeface="HG創英角ﾎﾟｯﾌﾟ体" pitchFamily="49" charset="-128"/>
                <a:ea typeface="HG創英角ﾎﾟｯﾌﾟ体" pitchFamily="49" charset="-128"/>
              </a:rPr>
              <a:t>OS</a:t>
            </a:r>
            <a:r>
              <a:rPr lang="zh-CN" altLang="ja-JP" sz="2400" dirty="0">
                <a:latin typeface="HG創英角ﾎﾟｯﾌﾟ体" pitchFamily="49" charset="-128"/>
                <a:ea typeface="HG創英角ﾎﾟｯﾌﾟ体" pitchFamily="49" charset="-128"/>
              </a:rPr>
              <a:t>で</a:t>
            </a:r>
            <a:r>
              <a:rPr lang="zh-CN" altLang="ja-JP" sz="2400" dirty="0" smtClean="0">
                <a:latin typeface="HG創英角ﾎﾟｯﾌﾟ体" pitchFamily="49" charset="-128"/>
                <a:ea typeface="HG創英角ﾎﾟｯﾌﾟ体" pitchFamily="49" charset="-128"/>
              </a:rPr>
              <a:t>２万７千</a:t>
            </a:r>
            <a:r>
              <a:rPr lang="ja-JP" altLang="en-US" sz="2400" dirty="0" smtClean="0">
                <a:latin typeface="HG創英角ﾎﾟｯﾌﾟ体" pitchFamily="49" charset="-128"/>
                <a:ea typeface="HG創英角ﾎﾟｯﾌﾟ体" pitchFamily="49" charset="-128"/>
              </a:rPr>
              <a:t>円</a:t>
            </a:r>
            <a:r>
              <a:rPr lang="zh-CN" altLang="ja-JP" sz="2400" dirty="0" smtClean="0">
                <a:latin typeface="HG創英角ﾎﾟｯﾌﾟ体" pitchFamily="49" charset="-128"/>
                <a:ea typeface="HG創英角ﾎﾟｯﾌﾟ体" pitchFamily="49" charset="-128"/>
              </a:rPr>
              <a:t>か</a:t>
            </a:r>
            <a:endParaRPr lang="ja-JP" altLang="en-US" sz="2400" dirty="0">
              <a:latin typeface="HG創英角ﾎﾟｯﾌﾟ体" pitchFamily="49" charset="-128"/>
              <a:ea typeface="HG創英角ﾎﾟｯﾌﾟ体" pitchFamily="49" charset="-128"/>
            </a:endParaRPr>
          </a:p>
        </p:txBody>
      </p:sp>
      <p:sp>
        <p:nvSpPr>
          <p:cNvPr id="4" name="正方形/長方形 3"/>
          <p:cNvSpPr/>
          <p:nvPr/>
        </p:nvSpPr>
        <p:spPr>
          <a:xfrm>
            <a:off x="1356818" y="3613666"/>
            <a:ext cx="2646878"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父ちゃん買ってー</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4266332572"/>
      </p:ext>
    </p:extLst>
  </p:cSld>
  <p:clrMapOvr>
    <a:masterClrMapping/>
  </p:clrMapOvr>
  <mc:AlternateContent xmlns:mc="http://schemas.openxmlformats.org/markup-compatibility/2006" xmlns:p14="http://schemas.microsoft.com/office/powerpoint/2010/main">
    <mc:Choice Requires="p14">
      <p:transition spd="slow" p14:dur="2000" advTm="7170"/>
    </mc:Choice>
    <mc:Fallback xmlns="">
      <p:transition spd="slow" advTm="7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5-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5" name="正方形/長方形 4"/>
          <p:cNvSpPr/>
          <p:nvPr/>
        </p:nvSpPr>
        <p:spPr>
          <a:xfrm>
            <a:off x="1259632" y="-3577"/>
            <a:ext cx="7643011" cy="1200329"/>
          </a:xfrm>
          <a:prstGeom prst="rect">
            <a:avLst/>
          </a:prstGeom>
        </p:spPr>
        <p:txBody>
          <a:bodyPr wrap="square">
            <a:spAutoFit/>
          </a:bodyPr>
          <a:lstStyle/>
          <a:p>
            <a:pPr algn="r"/>
            <a:r>
              <a:rPr lang="ja-JP" altLang="ja-JP" sz="2400" dirty="0">
                <a:latin typeface="HG創英角ﾎﾟｯﾌﾟ体" pitchFamily="49" charset="-128"/>
                <a:ea typeface="HG創英角ﾎﾟｯﾌﾟ体" pitchFamily="49" charset="-128"/>
              </a:rPr>
              <a:t>この間音楽プレイヤーを買ったばかりじゃないか…</a:t>
            </a:r>
            <a:r>
              <a:rPr lang="ja-JP" altLang="ja-JP" sz="2400" dirty="0" smtClean="0">
                <a:latin typeface="HG創英角ﾎﾟｯﾌﾟ体" pitchFamily="49" charset="-128"/>
                <a:ea typeface="HG創英角ﾎﾟｯﾌﾟ体" pitchFamily="49" charset="-128"/>
              </a:rPr>
              <a:t>…</a:t>
            </a:r>
            <a:endParaRPr lang="en-US" altLang="ja-JP" sz="2400" dirty="0" smtClean="0">
              <a:latin typeface="HG創英角ﾎﾟｯﾌﾟ体" pitchFamily="49" charset="-128"/>
              <a:ea typeface="HG創英角ﾎﾟｯﾌﾟ体" pitchFamily="49" charset="-128"/>
            </a:endParaRPr>
          </a:p>
          <a:p>
            <a:pPr algn="r"/>
            <a:r>
              <a:rPr lang="ja-JP" altLang="ja-JP" sz="2400" dirty="0" smtClean="0">
                <a:latin typeface="HG創英角ﾎﾟｯﾌﾟ体" pitchFamily="49" charset="-128"/>
                <a:ea typeface="HG創英角ﾎﾟｯﾌﾟ体" pitchFamily="49" charset="-128"/>
              </a:rPr>
              <a:t>と</a:t>
            </a:r>
            <a:r>
              <a:rPr lang="ja-JP" altLang="ja-JP" sz="2400" dirty="0">
                <a:latin typeface="HG創英角ﾎﾟｯﾌﾟ体" pitchFamily="49" charset="-128"/>
                <a:ea typeface="HG創英角ﾎﾟｯﾌﾟ体" pitchFamily="49" charset="-128"/>
              </a:rPr>
              <a:t>言いたいが、父ちゃんにも貸してくれる</a:t>
            </a:r>
            <a:r>
              <a:rPr lang="ja-JP" altLang="ja-JP" sz="2400" dirty="0" smtClean="0">
                <a:latin typeface="HG創英角ﾎﾟｯﾌﾟ体" pitchFamily="49" charset="-128"/>
                <a:ea typeface="HG創英角ﾎﾟｯﾌﾟ体" pitchFamily="49" charset="-128"/>
              </a:rPr>
              <a:t>なら</a:t>
            </a:r>
            <a:endParaRPr lang="en-US" altLang="ja-JP" sz="2400" dirty="0" smtClean="0">
              <a:latin typeface="HG創英角ﾎﾟｯﾌﾟ体" pitchFamily="49" charset="-128"/>
              <a:ea typeface="HG創英角ﾎﾟｯﾌﾟ体" pitchFamily="49" charset="-128"/>
            </a:endParaRPr>
          </a:p>
          <a:p>
            <a:pPr algn="r"/>
            <a:r>
              <a:rPr lang="ja-JP" altLang="ja-JP" sz="2400" dirty="0" smtClean="0">
                <a:latin typeface="HG創英角ﾎﾟｯﾌﾟ体" pitchFamily="49" charset="-128"/>
                <a:ea typeface="HG創英角ﾎﾟｯﾌﾟ体" pitchFamily="49" charset="-128"/>
              </a:rPr>
              <a:t>買って</a:t>
            </a:r>
            <a:r>
              <a:rPr lang="ja-JP" altLang="ja-JP" sz="2400" dirty="0">
                <a:latin typeface="HG創英角ﾎﾟｯﾌﾟ体" pitchFamily="49" charset="-128"/>
                <a:ea typeface="HG創英角ﾎﾟｯﾌﾟ体" pitchFamily="49" charset="-128"/>
              </a:rPr>
              <a:t>やろう</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3579471991"/>
      </p:ext>
    </p:extLst>
  </p:cSld>
  <p:clrMapOvr>
    <a:masterClrMapping/>
  </p:clrMapOvr>
  <mc:AlternateContent xmlns:mc="http://schemas.openxmlformats.org/markup-compatibility/2006" xmlns:p14="http://schemas.microsoft.com/office/powerpoint/2010/main">
    <mc:Choice Requires="p14">
      <p:transition spd="slow" p14:dur="2000" advTm="8179"/>
    </mc:Choice>
    <mc:Fallback xmlns="">
      <p:transition spd="slow" advTm="8179"/>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5-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6156176" y="3244334"/>
            <a:ext cx="2339102"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もちのロン</a:t>
            </a:r>
            <a:r>
              <a:rPr lang="zh-CN" altLang="ja-JP" sz="2400" dirty="0" smtClean="0">
                <a:latin typeface="HG創英角ﾎﾟｯﾌﾟ体" pitchFamily="49" charset="-128"/>
                <a:ea typeface="HG創英角ﾎﾟｯﾌﾟ体" pitchFamily="49" charset="-128"/>
              </a:rPr>
              <a:t>さ</a:t>
            </a:r>
            <a:r>
              <a:rPr lang="ja-JP" altLang="en-US" sz="2400" dirty="0" smtClean="0">
                <a:latin typeface="HG創英角ﾎﾟｯﾌﾟ体" pitchFamily="49" charset="-128"/>
                <a:ea typeface="HG創英角ﾎﾟｯﾌﾟ体" pitchFamily="49" charset="-128"/>
              </a:rPr>
              <a:t>！</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3605231078"/>
      </p:ext>
    </p:extLst>
  </p:cSld>
  <p:clrMapOvr>
    <a:masterClrMapping/>
  </p:clrMapOvr>
  <mc:AlternateContent xmlns:mc="http://schemas.openxmlformats.org/markup-compatibility/2006" xmlns:p14="http://schemas.microsoft.com/office/powerpoint/2010/main">
    <mc:Choice Requires="p14">
      <p:transition spd="slow" p14:dur="2000" advTm="2700"/>
    </mc:Choice>
    <mc:Fallback xmlns="">
      <p:transition spd="slow" advTm="27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6-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Tree>
    <p:extLst>
      <p:ext uri="{BB962C8B-B14F-4D97-AF65-F5344CB8AC3E}">
        <p14:creationId xmlns:p14="http://schemas.microsoft.com/office/powerpoint/2010/main" val="2285221970"/>
      </p:ext>
    </p:extLst>
  </p:cSld>
  <p:clrMapOvr>
    <a:masterClrMapping/>
  </p:clrMapOvr>
  <mc:AlternateContent xmlns:mc="http://schemas.openxmlformats.org/markup-compatibility/2006" xmlns:p14="http://schemas.microsoft.com/office/powerpoint/2010/main">
    <mc:Choice Requires="p14">
      <p:transition spd="slow" p14:dur="2000" advTm="2025"/>
    </mc:Choice>
    <mc:Fallback xmlns="">
      <p:transition spd="slow" advTm="2025"/>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323528" y="5487615"/>
            <a:ext cx="3570208"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まだしてなかったのかよ</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3929594192"/>
      </p:ext>
    </p:extLst>
  </p:cSld>
  <p:clrMapOvr>
    <a:masterClrMapping/>
  </p:clrMapOvr>
  <mc:AlternateContent xmlns:mc="http://schemas.openxmlformats.org/markup-compatibility/2006" xmlns:p14="http://schemas.microsoft.com/office/powerpoint/2010/main">
    <mc:Choice Requires="p14">
      <p:transition spd="slow" p14:dur="2000" advTm="1771"/>
    </mc:Choice>
    <mc:Fallback xmlns="">
      <p:transition spd="slow" advTm="1771"/>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6-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5" name="円/楕円 4"/>
          <p:cNvSpPr/>
          <p:nvPr/>
        </p:nvSpPr>
        <p:spPr>
          <a:xfrm>
            <a:off x="1475656" y="591072"/>
            <a:ext cx="144016" cy="15121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611560" y="1147465"/>
            <a:ext cx="2339102" cy="830997"/>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ちょっと電話</a:t>
            </a:r>
            <a:r>
              <a:rPr lang="zh-CN" altLang="ja-JP" sz="2400" dirty="0" smtClean="0">
                <a:latin typeface="HG創英角ﾎﾟｯﾌﾟ体" pitchFamily="49" charset="-128"/>
                <a:ea typeface="HG創英角ﾎﾟｯﾌﾟ体" pitchFamily="49" charset="-128"/>
              </a:rPr>
              <a:t>で</a:t>
            </a:r>
            <a:endParaRPr lang="en-US" altLang="zh-CN" sz="2400" dirty="0" smtClean="0">
              <a:latin typeface="HG創英角ﾎﾟｯﾌﾟ体" pitchFamily="49" charset="-128"/>
              <a:ea typeface="HG創英角ﾎﾟｯﾌﾟ体" pitchFamily="49" charset="-128"/>
            </a:endParaRPr>
          </a:p>
          <a:p>
            <a:r>
              <a:rPr lang="zh-CN" altLang="ja-JP" sz="2400" dirty="0" smtClean="0">
                <a:latin typeface="HG創英角ﾎﾟｯﾌﾟ体" pitchFamily="49" charset="-128"/>
                <a:ea typeface="HG創英角ﾎﾟｯﾌﾟ体" pitchFamily="49" charset="-128"/>
              </a:rPr>
              <a:t>聞いて</a:t>
            </a:r>
            <a:r>
              <a:rPr lang="zh-CN" altLang="ja-JP" sz="2400" dirty="0">
                <a:latin typeface="HG創英角ﾎﾟｯﾌﾟ体" pitchFamily="49" charset="-128"/>
                <a:ea typeface="HG創英角ﾎﾟｯﾌﾟ体" pitchFamily="49" charset="-128"/>
              </a:rPr>
              <a:t>みよう</a:t>
            </a:r>
            <a:endParaRPr lang="ja-JP" altLang="en-US" sz="2400" dirty="0">
              <a:latin typeface="HG創英角ﾎﾟｯﾌﾟ体" pitchFamily="49" charset="-128"/>
              <a:ea typeface="HG創英角ﾎﾟｯﾌﾟ体" pitchFamily="49" charset="-128"/>
            </a:endParaRPr>
          </a:p>
        </p:txBody>
      </p:sp>
      <p:sp>
        <p:nvSpPr>
          <p:cNvPr id="3" name="正方形/長方形 2"/>
          <p:cNvSpPr/>
          <p:nvPr/>
        </p:nvSpPr>
        <p:spPr>
          <a:xfrm>
            <a:off x="611560" y="260648"/>
            <a:ext cx="3570208" cy="461665"/>
          </a:xfrm>
          <a:prstGeom prst="rect">
            <a:avLst/>
          </a:prstGeom>
          <a:noFill/>
        </p:spPr>
        <p:txBody>
          <a:bodyPr wrap="none">
            <a:spAutoFit/>
          </a:bodyPr>
          <a:lstStyle/>
          <a:p>
            <a:r>
              <a:rPr lang="zh-CN" altLang="ja-JP" sz="2400" dirty="0" smtClean="0">
                <a:latin typeface="HG創英角ﾎﾟｯﾌﾟ体" pitchFamily="49" charset="-128"/>
                <a:ea typeface="HG創英角ﾎﾟｯﾌﾟ体" pitchFamily="49" charset="-128"/>
              </a:rPr>
              <a:t>まだ</a:t>
            </a:r>
            <a:r>
              <a:rPr lang="ja-JP" altLang="en-US" sz="2400" dirty="0">
                <a:latin typeface="HG創英角ﾎﾟｯﾌﾟ体" pitchFamily="49" charset="-128"/>
                <a:ea typeface="HG創英角ﾎﾟｯﾌﾟ体" pitchFamily="49" charset="-128"/>
              </a:rPr>
              <a:t>パソコン</a:t>
            </a:r>
            <a:r>
              <a:rPr lang="zh-CN" altLang="ja-JP" sz="2400" dirty="0" smtClean="0">
                <a:latin typeface="HG創英角ﾎﾟｯﾌﾟ体" pitchFamily="49" charset="-128"/>
                <a:ea typeface="HG創英角ﾎﾟｯﾌﾟ体" pitchFamily="49" charset="-128"/>
              </a:rPr>
              <a:t>届かない</a:t>
            </a:r>
            <a:r>
              <a:rPr lang="ja-JP" altLang="en-US" sz="2400" dirty="0">
                <a:latin typeface="HG創英角ﾎﾟｯﾌﾟ体" pitchFamily="49" charset="-128"/>
                <a:ea typeface="HG創英角ﾎﾟｯﾌﾟ体" pitchFamily="49" charset="-128"/>
              </a:rPr>
              <a:t>な</a:t>
            </a:r>
            <a:endParaRPr lang="en-US" altLang="zh-CN" sz="2400" dirty="0" smtClean="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332786647"/>
      </p:ext>
    </p:extLst>
  </p:cSld>
  <p:clrMapOvr>
    <a:masterClrMapping/>
  </p:clrMapOvr>
  <mc:AlternateContent xmlns:mc="http://schemas.openxmlformats.org/markup-compatibility/2006" xmlns:p14="http://schemas.microsoft.com/office/powerpoint/2010/main">
    <mc:Choice Requires="p14">
      <p:transition spd="slow" p14:dur="2000" advTm="3668"/>
    </mc:Choice>
    <mc:Fallback xmlns="">
      <p:transition spd="slow" advTm="3668"/>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7-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5848308" y="2060848"/>
            <a:ext cx="3678941" cy="461665"/>
          </a:xfrm>
          <a:prstGeom prst="rect">
            <a:avLst/>
          </a:prstGeom>
        </p:spPr>
        <p:txBody>
          <a:bodyPr wrap="square">
            <a:spAutoFit/>
          </a:bodyPr>
          <a:lstStyle/>
          <a:p>
            <a:r>
              <a:rPr lang="zh-CN" altLang="ja-JP" sz="2400" dirty="0">
                <a:latin typeface="HG創英角ﾎﾟｯﾌﾟ体" pitchFamily="49" charset="-128"/>
                <a:ea typeface="HG創英角ﾎﾟｯﾌﾟ体" pitchFamily="49" charset="-128"/>
              </a:rPr>
              <a:t>えーっと</a:t>
            </a:r>
            <a:r>
              <a:rPr lang="en-US" altLang="ja-JP" sz="2400" dirty="0">
                <a:latin typeface="HG創英角ﾎﾟｯﾌﾟ体" pitchFamily="49" charset="-128"/>
                <a:ea typeface="HG創英角ﾎﾟｯﾌﾟ体" pitchFamily="49" charset="-128"/>
              </a:rPr>
              <a:t>……</a:t>
            </a:r>
            <a:r>
              <a:rPr lang="zh-CN" altLang="ja-JP" sz="2400" dirty="0">
                <a:latin typeface="HG創英角ﾎﾟｯﾌﾟ体" pitchFamily="49" charset="-128"/>
                <a:ea typeface="HG創英角ﾎﾟｯﾌﾟ体" pitchFamily="49" charset="-128"/>
              </a:rPr>
              <a:t>あれ</a:t>
            </a:r>
            <a:r>
              <a:rPr lang="zh-CN" altLang="ja-JP" sz="2400" dirty="0" smtClean="0">
                <a:latin typeface="HG創英角ﾎﾟｯﾌﾟ体" pitchFamily="49" charset="-128"/>
                <a:ea typeface="HG創英角ﾎﾟｯﾌﾟ体" pitchFamily="49" charset="-128"/>
              </a:rPr>
              <a:t>？</a:t>
            </a:r>
            <a:endParaRPr lang="en-US" altLang="zh-CN" sz="2400" dirty="0" smtClean="0">
              <a:latin typeface="HG創英角ﾎﾟｯﾌﾟ体" pitchFamily="49" charset="-128"/>
              <a:ea typeface="HG創英角ﾎﾟｯﾌﾟ体" pitchFamily="49" charset="-128"/>
            </a:endParaRPr>
          </a:p>
        </p:txBody>
      </p:sp>
      <p:sp>
        <p:nvSpPr>
          <p:cNvPr id="4" name="正方形/長方形 3"/>
          <p:cNvSpPr/>
          <p:nvPr/>
        </p:nvSpPr>
        <p:spPr>
          <a:xfrm>
            <a:off x="5610304" y="2636912"/>
            <a:ext cx="3570208" cy="461665"/>
          </a:xfrm>
          <a:prstGeom prst="rect">
            <a:avLst/>
          </a:prstGeom>
        </p:spPr>
        <p:txBody>
          <a:bodyPr wrap="none">
            <a:spAutoFit/>
          </a:bodyPr>
          <a:lstStyle/>
          <a:p>
            <a:r>
              <a:rPr lang="zh-CN" altLang="ja-JP" sz="2400" dirty="0">
                <a:solidFill>
                  <a:srgbClr val="FF0000"/>
                </a:solidFill>
                <a:latin typeface="HG創英角ﾎﾟｯﾌﾟ体" pitchFamily="49" charset="-128"/>
                <a:ea typeface="HG創英角ﾎﾟｯﾌﾟ体" pitchFamily="49" charset="-128"/>
              </a:rPr>
              <a:t>連絡先が載ってないぞ</a:t>
            </a:r>
            <a:r>
              <a:rPr lang="zh-CN" altLang="ja-JP" sz="2400" dirty="0">
                <a:latin typeface="HG創英角ﾎﾟｯﾌﾟ体" pitchFamily="49" charset="-128"/>
                <a:ea typeface="HG創英角ﾎﾟｯﾌﾟ体" pitchFamily="49" charset="-128"/>
              </a:rPr>
              <a:t>？</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3206666952"/>
      </p:ext>
    </p:extLst>
  </p:cSld>
  <p:clrMapOvr>
    <a:masterClrMapping/>
  </p:clrMapOvr>
  <mc:AlternateContent xmlns:mc="http://schemas.openxmlformats.org/markup-compatibility/2006" xmlns:p14="http://schemas.microsoft.com/office/powerpoint/2010/main">
    <mc:Choice Requires="p14">
      <p:transition spd="slow" p14:dur="2000" advTm="7364"/>
    </mc:Choice>
    <mc:Fallback xmlns="">
      <p:transition spd="slow" advTm="7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7-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6130665" y="1844824"/>
            <a:ext cx="2339102"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どうしよう</a:t>
            </a:r>
            <a:r>
              <a:rPr lang="en-US" altLang="ja-JP" sz="2400" dirty="0">
                <a:latin typeface="HG創英角ﾎﾟｯﾌﾟ体" pitchFamily="49" charset="-128"/>
                <a:ea typeface="HG創英角ﾎﾟｯﾌﾟ体" pitchFamily="49" charset="-128"/>
              </a:rPr>
              <a:t>……</a:t>
            </a:r>
            <a:endParaRPr lang="ja-JP" altLang="en-US" sz="2400" dirty="0">
              <a:latin typeface="HG創英角ﾎﾟｯﾌﾟ体" pitchFamily="49" charset="-128"/>
              <a:ea typeface="HG創英角ﾎﾟｯﾌﾟ体" pitchFamily="49" charset="-128"/>
            </a:endParaRPr>
          </a:p>
        </p:txBody>
      </p:sp>
      <p:sp>
        <p:nvSpPr>
          <p:cNvPr id="4" name="正方形/長方形 3"/>
          <p:cNvSpPr/>
          <p:nvPr/>
        </p:nvSpPr>
        <p:spPr>
          <a:xfrm>
            <a:off x="5471476" y="3222991"/>
            <a:ext cx="3657480" cy="1200329"/>
          </a:xfrm>
          <a:prstGeom prst="rect">
            <a:avLst/>
          </a:prstGeom>
          <a:solidFill>
            <a:schemeClr val="bg1">
              <a:alpha val="34000"/>
            </a:schemeClr>
          </a:solidFill>
        </p:spPr>
        <p:txBody>
          <a:bodyPr wrap="square">
            <a:spAutoFit/>
          </a:bodyPr>
          <a:lstStyle/>
          <a:p>
            <a:r>
              <a:rPr lang="ja-JP" altLang="ja-JP" sz="2400" dirty="0">
                <a:solidFill>
                  <a:srgbClr val="002060"/>
                </a:solidFill>
                <a:latin typeface="HG創英角ﾎﾟｯﾌﾟ体" pitchFamily="49" charset="-128"/>
                <a:ea typeface="HG創英角ﾎﾟｯﾌﾟ体" pitchFamily="49" charset="-128"/>
              </a:rPr>
              <a:t>そういえば、小春ちゃんが何か言ってたな……ちょっと聞いてみよう</a:t>
            </a:r>
            <a:endParaRPr lang="ja-JP" altLang="en-US" sz="2400" dirty="0">
              <a:solidFill>
                <a:srgbClr val="002060"/>
              </a:solidFill>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2521337157"/>
      </p:ext>
    </p:extLst>
  </p:cSld>
  <p:clrMapOvr>
    <a:masterClrMapping/>
  </p:clrMapOvr>
  <mc:AlternateContent xmlns:mc="http://schemas.openxmlformats.org/markup-compatibility/2006" xmlns:p14="http://schemas.microsoft.com/office/powerpoint/2010/main">
    <mc:Choice Requires="p14">
      <p:transition spd="slow" p14:dur="2000" advTm="8016"/>
    </mc:Choice>
    <mc:Fallback xmlns="">
      <p:transition spd="slow" advTm="8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25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8-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923928" y="3040158"/>
            <a:ext cx="5220071" cy="3132042"/>
          </a:xfrm>
          <a:prstGeom prst="rect">
            <a:avLst/>
          </a:prstGeom>
          <a:noFill/>
          <a:ln>
            <a:noFill/>
          </a:ln>
        </p:spPr>
      </p:pic>
      <p:pic>
        <p:nvPicPr>
          <p:cNvPr id="2" name="図 1" descr="8-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548680"/>
            <a:ext cx="5522625" cy="3313575"/>
          </a:xfrm>
          <a:prstGeom prst="rect">
            <a:avLst/>
          </a:prstGeom>
          <a:noFill/>
          <a:ln>
            <a:noFill/>
          </a:ln>
        </p:spPr>
      </p:pic>
      <p:sp>
        <p:nvSpPr>
          <p:cNvPr id="4" name="正方形/長方形 3"/>
          <p:cNvSpPr/>
          <p:nvPr/>
        </p:nvSpPr>
        <p:spPr>
          <a:xfrm>
            <a:off x="5125992" y="1484784"/>
            <a:ext cx="3262432" cy="830997"/>
          </a:xfrm>
          <a:prstGeom prst="rect">
            <a:avLst/>
          </a:prstGeom>
          <a:ln w="19050"/>
        </p:spPr>
        <p:style>
          <a:lnRef idx="1">
            <a:schemeClr val="accent1"/>
          </a:lnRef>
          <a:fillRef idx="2">
            <a:schemeClr val="accent1"/>
          </a:fillRef>
          <a:effectRef idx="1">
            <a:schemeClr val="accent1"/>
          </a:effectRef>
          <a:fontRef idx="minor">
            <a:schemeClr val="dk1"/>
          </a:fontRef>
        </p:style>
        <p:txBody>
          <a:bodyPr wrap="none">
            <a:spAutoFit/>
          </a:bodyPr>
          <a:lstStyle/>
          <a:p>
            <a:r>
              <a:rPr lang="ja-JP" altLang="ja-JP" sz="2400" dirty="0">
                <a:latin typeface="HG創英角ﾎﾟｯﾌﾟ体" pitchFamily="49" charset="-128"/>
                <a:ea typeface="HG創英角ﾎﾟｯﾌﾟ体" pitchFamily="49" charset="-128"/>
              </a:rPr>
              <a:t>あ、もしもし</a:t>
            </a:r>
            <a:r>
              <a:rPr lang="ja-JP" altLang="ja-JP" sz="2400" dirty="0" smtClean="0">
                <a:latin typeface="HG創英角ﾎﾟｯﾌﾟ体" pitchFamily="49" charset="-128"/>
                <a:ea typeface="HG創英角ﾎﾟｯﾌﾟ体" pitchFamily="49" charset="-128"/>
              </a:rPr>
              <a:t>、</a:t>
            </a:r>
            <a:endParaRPr lang="en-US" altLang="ja-JP" sz="2400" dirty="0" smtClean="0">
              <a:latin typeface="HG創英角ﾎﾟｯﾌﾟ体" pitchFamily="49" charset="-128"/>
              <a:ea typeface="HG創英角ﾎﾟｯﾌﾟ体" pitchFamily="49" charset="-128"/>
            </a:endParaRPr>
          </a:p>
          <a:p>
            <a:r>
              <a:rPr lang="ja-JP" altLang="ja-JP" sz="2400" dirty="0" smtClean="0">
                <a:latin typeface="HG創英角ﾎﾟｯﾌﾟ体" pitchFamily="49" charset="-128"/>
                <a:ea typeface="HG創英角ﾎﾟｯﾌﾟ体" pitchFamily="49" charset="-128"/>
              </a:rPr>
              <a:t>小春ちゃん</a:t>
            </a:r>
            <a:r>
              <a:rPr lang="ja-JP" altLang="en-US" sz="2400" dirty="0" smtClean="0">
                <a:latin typeface="HG創英角ﾎﾟｯﾌﾟ体" pitchFamily="49" charset="-128"/>
                <a:ea typeface="HG創英角ﾎﾟｯﾌﾟ体" pitchFamily="49" charset="-128"/>
              </a:rPr>
              <a:t>い</a:t>
            </a:r>
            <a:r>
              <a:rPr lang="ja-JP" altLang="ja-JP" sz="2400" dirty="0" smtClean="0">
                <a:latin typeface="HG創英角ﾎﾟｯﾌﾟ体" pitchFamily="49" charset="-128"/>
                <a:ea typeface="HG創英角ﾎﾟｯﾌﾟ体" pitchFamily="49" charset="-128"/>
              </a:rPr>
              <a:t>ますか</a:t>
            </a:r>
            <a:r>
              <a:rPr lang="ja-JP" altLang="en-US" sz="2400" dirty="0" smtClean="0">
                <a:latin typeface="HG創英角ﾎﾟｯﾌﾟ体" pitchFamily="49" charset="-128"/>
                <a:ea typeface="HG創英角ﾎﾟｯﾌﾟ体" pitchFamily="49" charset="-128"/>
              </a:rPr>
              <a:t>？</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3266165744"/>
      </p:ext>
    </p:extLst>
  </p:cSld>
  <p:clrMapOvr>
    <a:masterClrMapping/>
  </p:clrMapOvr>
  <mc:AlternateContent xmlns:mc="http://schemas.openxmlformats.org/markup-compatibility/2006" xmlns:p14="http://schemas.microsoft.com/office/powerpoint/2010/main">
    <mc:Choice Requires="p14">
      <p:transition spd="slow" p14:dur="2000" advTm="7700"/>
    </mc:Choice>
    <mc:Fallback xmlns="">
      <p:transition spd="slow" advTm="77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8-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923928" y="3040158"/>
            <a:ext cx="5220071" cy="3132042"/>
          </a:xfrm>
          <a:prstGeom prst="rect">
            <a:avLst/>
          </a:prstGeom>
          <a:noFill/>
          <a:ln>
            <a:noFill/>
          </a:ln>
        </p:spPr>
      </p:pic>
      <p:pic>
        <p:nvPicPr>
          <p:cNvPr id="2" name="図 1" descr="8-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548680"/>
            <a:ext cx="5522625" cy="3313575"/>
          </a:xfrm>
          <a:prstGeom prst="rect">
            <a:avLst/>
          </a:prstGeom>
          <a:noFill/>
          <a:ln>
            <a:noFill/>
          </a:ln>
        </p:spPr>
      </p:pic>
      <p:sp>
        <p:nvSpPr>
          <p:cNvPr id="4" name="正方形/長方形 3"/>
          <p:cNvSpPr/>
          <p:nvPr/>
        </p:nvSpPr>
        <p:spPr>
          <a:xfrm>
            <a:off x="5125992" y="1484784"/>
            <a:ext cx="3262432" cy="830997"/>
          </a:xfrm>
          <a:prstGeom prst="rect">
            <a:avLst/>
          </a:prstGeom>
          <a:ln w="19050"/>
        </p:spPr>
        <p:style>
          <a:lnRef idx="1">
            <a:schemeClr val="accent1"/>
          </a:lnRef>
          <a:fillRef idx="2">
            <a:schemeClr val="accent1"/>
          </a:fillRef>
          <a:effectRef idx="1">
            <a:schemeClr val="accent1"/>
          </a:effectRef>
          <a:fontRef idx="minor">
            <a:schemeClr val="dk1"/>
          </a:fontRef>
        </p:style>
        <p:txBody>
          <a:bodyPr wrap="none">
            <a:spAutoFit/>
          </a:bodyPr>
          <a:lstStyle/>
          <a:p>
            <a:r>
              <a:rPr lang="ja-JP" altLang="ja-JP" sz="2400" dirty="0">
                <a:latin typeface="HG創英角ﾎﾟｯﾌﾟ体" pitchFamily="49" charset="-128"/>
                <a:ea typeface="HG創英角ﾎﾟｯﾌﾟ体" pitchFamily="49" charset="-128"/>
              </a:rPr>
              <a:t>あ、もしもし</a:t>
            </a:r>
            <a:r>
              <a:rPr lang="ja-JP" altLang="ja-JP" sz="2400" dirty="0" smtClean="0">
                <a:latin typeface="HG創英角ﾎﾟｯﾌﾟ体" pitchFamily="49" charset="-128"/>
                <a:ea typeface="HG創英角ﾎﾟｯﾌﾟ体" pitchFamily="49" charset="-128"/>
              </a:rPr>
              <a:t>、</a:t>
            </a:r>
            <a:endParaRPr lang="en-US" altLang="ja-JP" sz="2400" dirty="0" smtClean="0">
              <a:latin typeface="HG創英角ﾎﾟｯﾌﾟ体" pitchFamily="49" charset="-128"/>
              <a:ea typeface="HG創英角ﾎﾟｯﾌﾟ体" pitchFamily="49" charset="-128"/>
            </a:endParaRPr>
          </a:p>
          <a:p>
            <a:r>
              <a:rPr lang="ja-JP" altLang="ja-JP" sz="2400" dirty="0" smtClean="0">
                <a:latin typeface="HG創英角ﾎﾟｯﾌﾟ体" pitchFamily="49" charset="-128"/>
                <a:ea typeface="HG創英角ﾎﾟｯﾌﾟ体" pitchFamily="49" charset="-128"/>
              </a:rPr>
              <a:t>小春ちゃん</a:t>
            </a:r>
            <a:r>
              <a:rPr lang="ja-JP" altLang="en-US" sz="2400" dirty="0" smtClean="0">
                <a:latin typeface="HG創英角ﾎﾟｯﾌﾟ体" pitchFamily="49" charset="-128"/>
                <a:ea typeface="HG創英角ﾎﾟｯﾌﾟ体" pitchFamily="49" charset="-128"/>
              </a:rPr>
              <a:t>い</a:t>
            </a:r>
            <a:r>
              <a:rPr lang="ja-JP" altLang="ja-JP" sz="2400" dirty="0" smtClean="0">
                <a:latin typeface="HG創英角ﾎﾟｯﾌﾟ体" pitchFamily="49" charset="-128"/>
                <a:ea typeface="HG創英角ﾎﾟｯﾌﾟ体" pitchFamily="49" charset="-128"/>
              </a:rPr>
              <a:t>ますか</a:t>
            </a:r>
            <a:r>
              <a:rPr lang="ja-JP" altLang="en-US" sz="2400" dirty="0" smtClean="0">
                <a:latin typeface="HG創英角ﾎﾟｯﾌﾟ体" pitchFamily="49" charset="-128"/>
                <a:ea typeface="HG創英角ﾎﾟｯﾌﾟ体" pitchFamily="49" charset="-128"/>
              </a:rPr>
              <a:t>？</a:t>
            </a:r>
            <a:endParaRPr lang="ja-JP" altLang="en-US" sz="2400" dirty="0">
              <a:latin typeface="HG創英角ﾎﾟｯﾌﾟ体" pitchFamily="49" charset="-128"/>
              <a:ea typeface="HG創英角ﾎﾟｯﾌﾟ体" pitchFamily="49" charset="-128"/>
            </a:endParaRPr>
          </a:p>
        </p:txBody>
      </p:sp>
      <p:sp>
        <p:nvSpPr>
          <p:cNvPr id="6" name="正方形/長方形 5"/>
          <p:cNvSpPr/>
          <p:nvPr/>
        </p:nvSpPr>
        <p:spPr>
          <a:xfrm>
            <a:off x="539552" y="4606179"/>
            <a:ext cx="4493538" cy="461665"/>
          </a:xfrm>
          <a:prstGeom prst="rect">
            <a:avLst/>
          </a:prstGeom>
          <a:ln w="19050"/>
        </p:spPr>
        <p:style>
          <a:lnRef idx="1">
            <a:schemeClr val="accent2"/>
          </a:lnRef>
          <a:fillRef idx="2">
            <a:schemeClr val="accent2"/>
          </a:fillRef>
          <a:effectRef idx="1">
            <a:schemeClr val="accent2"/>
          </a:effectRef>
          <a:fontRef idx="minor">
            <a:schemeClr val="dk1"/>
          </a:fontRef>
        </p:style>
        <p:txBody>
          <a:bodyPr wrap="none">
            <a:spAutoFit/>
          </a:bodyPr>
          <a:lstStyle/>
          <a:p>
            <a:r>
              <a:rPr lang="ja-JP" altLang="en-US" sz="2400" dirty="0" smtClean="0">
                <a:latin typeface="HG創英角ﾎﾟｯﾌﾟ体" pitchFamily="49" charset="-128"/>
                <a:ea typeface="HG創英角ﾎﾟｯﾌﾟ体" pitchFamily="49" charset="-128"/>
              </a:rPr>
              <a:t>ん？小春だけどどうかしたの？</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7170981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8-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926517" y="3040157"/>
            <a:ext cx="5220071" cy="3132043"/>
          </a:xfrm>
          <a:prstGeom prst="rect">
            <a:avLst/>
          </a:prstGeom>
          <a:noFill/>
          <a:ln>
            <a:noFill/>
          </a:ln>
        </p:spPr>
      </p:pic>
      <p:pic>
        <p:nvPicPr>
          <p:cNvPr id="2" name="図 1" descr="8-3"/>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548680"/>
            <a:ext cx="5522625" cy="3313575"/>
          </a:xfrm>
          <a:prstGeom prst="rect">
            <a:avLst/>
          </a:prstGeom>
          <a:noFill/>
          <a:ln>
            <a:noFill/>
          </a:ln>
        </p:spPr>
      </p:pic>
      <p:sp>
        <p:nvSpPr>
          <p:cNvPr id="3" name="正方形/長方形 2"/>
          <p:cNvSpPr/>
          <p:nvPr/>
        </p:nvSpPr>
        <p:spPr>
          <a:xfrm>
            <a:off x="3958304" y="1484784"/>
            <a:ext cx="4801314" cy="830997"/>
          </a:xfrm>
          <a:prstGeom prst="rect">
            <a:avLst/>
          </a:prstGeom>
          <a:ln w="19050"/>
        </p:spPr>
        <p:style>
          <a:lnRef idx="1">
            <a:schemeClr val="accent1"/>
          </a:lnRef>
          <a:fillRef idx="2">
            <a:schemeClr val="accent1"/>
          </a:fillRef>
          <a:effectRef idx="1">
            <a:schemeClr val="accent1"/>
          </a:effectRef>
          <a:fontRef idx="minor">
            <a:schemeClr val="dk1"/>
          </a:fontRef>
        </p:style>
        <p:txBody>
          <a:bodyPr wrap="none">
            <a:spAutoFit/>
          </a:bodyPr>
          <a:lstStyle/>
          <a:p>
            <a:r>
              <a:rPr lang="ja-JP" altLang="ja-JP" sz="2400" dirty="0">
                <a:latin typeface="HG創英角ﾎﾟｯﾌﾟ体" pitchFamily="49" charset="-128"/>
                <a:ea typeface="HG創英角ﾎﾟｯﾌﾟ体" pitchFamily="49" charset="-128"/>
              </a:rPr>
              <a:t>あ～っと</a:t>
            </a:r>
            <a:r>
              <a:rPr lang="ja-JP" altLang="ja-JP" sz="2400" dirty="0" smtClean="0">
                <a:latin typeface="HG創英角ﾎﾟｯﾌﾟ体" pitchFamily="49" charset="-128"/>
                <a:ea typeface="HG創英角ﾎﾟｯﾌﾟ体" pitchFamily="49" charset="-128"/>
              </a:rPr>
              <a:t>、</a:t>
            </a:r>
            <a:endParaRPr lang="en-US" altLang="ja-JP" sz="2400" dirty="0" smtClean="0">
              <a:latin typeface="HG創英角ﾎﾟｯﾌﾟ体" pitchFamily="49" charset="-128"/>
              <a:ea typeface="HG創英角ﾎﾟｯﾌﾟ体" pitchFamily="49" charset="-128"/>
            </a:endParaRPr>
          </a:p>
          <a:p>
            <a:r>
              <a:rPr lang="ja-JP" altLang="ja-JP" sz="2400" dirty="0" smtClean="0">
                <a:latin typeface="HG創英角ﾎﾟｯﾌﾟ体" pitchFamily="49" charset="-128"/>
                <a:ea typeface="HG創英角ﾎﾟｯﾌﾟ体" pitchFamily="49" charset="-128"/>
              </a:rPr>
              <a:t>ちょっと</a:t>
            </a:r>
            <a:r>
              <a:rPr lang="ja-JP" altLang="ja-JP" sz="2400" dirty="0">
                <a:latin typeface="HG創英角ﾎﾟｯﾌﾟ体" pitchFamily="49" charset="-128"/>
                <a:ea typeface="HG創英角ﾎﾟｯﾌﾟ体" pitchFamily="49" charset="-128"/>
              </a:rPr>
              <a:t>相談があるんだけど……</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2294535202"/>
      </p:ext>
    </p:extLst>
  </p:cSld>
  <p:clrMapOvr>
    <a:masterClrMapping/>
  </p:clrMapOvr>
  <mc:AlternateContent xmlns:mc="http://schemas.openxmlformats.org/markup-compatibility/2006" xmlns:p14="http://schemas.microsoft.com/office/powerpoint/2010/main">
    <mc:Choice Requires="p14">
      <p:transition spd="slow" p14:dur="2000" advTm="6359"/>
    </mc:Choice>
    <mc:Fallback xmlns="">
      <p:transition spd="slow" advTm="6359"/>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8-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926517" y="3040157"/>
            <a:ext cx="5220071" cy="3132043"/>
          </a:xfrm>
          <a:prstGeom prst="rect">
            <a:avLst/>
          </a:prstGeom>
          <a:noFill/>
          <a:ln>
            <a:noFill/>
          </a:ln>
        </p:spPr>
      </p:pic>
      <p:pic>
        <p:nvPicPr>
          <p:cNvPr id="2" name="図 1" descr="8-3"/>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548680"/>
            <a:ext cx="5522625" cy="3313575"/>
          </a:xfrm>
          <a:prstGeom prst="rect">
            <a:avLst/>
          </a:prstGeom>
          <a:noFill/>
          <a:ln>
            <a:noFill/>
          </a:ln>
        </p:spPr>
      </p:pic>
      <p:sp>
        <p:nvSpPr>
          <p:cNvPr id="3" name="正方形/長方形 2"/>
          <p:cNvSpPr/>
          <p:nvPr/>
        </p:nvSpPr>
        <p:spPr>
          <a:xfrm>
            <a:off x="3958304" y="1484784"/>
            <a:ext cx="4801314" cy="830997"/>
          </a:xfrm>
          <a:prstGeom prst="rect">
            <a:avLst/>
          </a:prstGeom>
          <a:ln w="19050"/>
        </p:spPr>
        <p:style>
          <a:lnRef idx="1">
            <a:schemeClr val="accent1"/>
          </a:lnRef>
          <a:fillRef idx="2">
            <a:schemeClr val="accent1"/>
          </a:fillRef>
          <a:effectRef idx="1">
            <a:schemeClr val="accent1"/>
          </a:effectRef>
          <a:fontRef idx="minor">
            <a:schemeClr val="dk1"/>
          </a:fontRef>
        </p:style>
        <p:txBody>
          <a:bodyPr wrap="none">
            <a:spAutoFit/>
          </a:bodyPr>
          <a:lstStyle/>
          <a:p>
            <a:r>
              <a:rPr lang="ja-JP" altLang="ja-JP" sz="2400" dirty="0">
                <a:latin typeface="HG創英角ﾎﾟｯﾌﾟ体" pitchFamily="49" charset="-128"/>
                <a:ea typeface="HG創英角ﾎﾟｯﾌﾟ体" pitchFamily="49" charset="-128"/>
              </a:rPr>
              <a:t>あ～っと</a:t>
            </a:r>
            <a:r>
              <a:rPr lang="ja-JP" altLang="ja-JP" sz="2400" dirty="0" smtClean="0">
                <a:latin typeface="HG創英角ﾎﾟｯﾌﾟ体" pitchFamily="49" charset="-128"/>
                <a:ea typeface="HG創英角ﾎﾟｯﾌﾟ体" pitchFamily="49" charset="-128"/>
              </a:rPr>
              <a:t>、</a:t>
            </a:r>
            <a:endParaRPr lang="en-US" altLang="ja-JP" sz="2400" dirty="0" smtClean="0">
              <a:latin typeface="HG創英角ﾎﾟｯﾌﾟ体" pitchFamily="49" charset="-128"/>
              <a:ea typeface="HG創英角ﾎﾟｯﾌﾟ体" pitchFamily="49" charset="-128"/>
            </a:endParaRPr>
          </a:p>
          <a:p>
            <a:r>
              <a:rPr lang="ja-JP" altLang="ja-JP" sz="2400" dirty="0" smtClean="0">
                <a:latin typeface="HG創英角ﾎﾟｯﾌﾟ体" pitchFamily="49" charset="-128"/>
                <a:ea typeface="HG創英角ﾎﾟｯﾌﾟ体" pitchFamily="49" charset="-128"/>
              </a:rPr>
              <a:t>ちょっと</a:t>
            </a:r>
            <a:r>
              <a:rPr lang="ja-JP" altLang="ja-JP" sz="2400" dirty="0">
                <a:latin typeface="HG創英角ﾎﾟｯﾌﾟ体" pitchFamily="49" charset="-128"/>
                <a:ea typeface="HG創英角ﾎﾟｯﾌﾟ体" pitchFamily="49" charset="-128"/>
              </a:rPr>
              <a:t>相談があるんだけど……</a:t>
            </a:r>
            <a:endParaRPr lang="ja-JP" altLang="en-US" sz="2400" dirty="0">
              <a:latin typeface="HG創英角ﾎﾟｯﾌﾟ体" pitchFamily="49" charset="-128"/>
              <a:ea typeface="HG創英角ﾎﾟｯﾌﾟ体" pitchFamily="49" charset="-128"/>
            </a:endParaRPr>
          </a:p>
        </p:txBody>
      </p:sp>
      <p:sp>
        <p:nvSpPr>
          <p:cNvPr id="7" name="正方形/長方形 6"/>
          <p:cNvSpPr/>
          <p:nvPr/>
        </p:nvSpPr>
        <p:spPr>
          <a:xfrm>
            <a:off x="395536" y="4437112"/>
            <a:ext cx="4560791" cy="1200329"/>
          </a:xfrm>
          <a:prstGeom prst="rect">
            <a:avLst/>
          </a:prstGeom>
          <a:ln w="19050"/>
        </p:spPr>
        <p:style>
          <a:lnRef idx="1">
            <a:schemeClr val="accent2"/>
          </a:lnRef>
          <a:fillRef idx="2">
            <a:schemeClr val="accent2"/>
          </a:fillRef>
          <a:effectRef idx="1">
            <a:schemeClr val="accent2"/>
          </a:effectRef>
          <a:fontRef idx="minor">
            <a:schemeClr val="dk1"/>
          </a:fontRef>
        </p:style>
        <p:txBody>
          <a:bodyPr wrap="square">
            <a:spAutoFit/>
          </a:bodyPr>
          <a:lstStyle/>
          <a:p>
            <a:r>
              <a:rPr lang="ja-JP" altLang="ja-JP" sz="2400" dirty="0">
                <a:latin typeface="HG創英角ﾎﾟｯﾌﾟ体" pitchFamily="49" charset="-128"/>
                <a:ea typeface="HG創英角ﾎﾟｯﾌﾟ体" pitchFamily="49" charset="-128"/>
              </a:rPr>
              <a:t>なるほどね</a:t>
            </a:r>
            <a:r>
              <a:rPr lang="ja-JP" altLang="ja-JP" sz="2400" dirty="0" smtClean="0">
                <a:latin typeface="HG創英角ﾎﾟｯﾌﾟ体" pitchFamily="49" charset="-128"/>
                <a:ea typeface="HG創英角ﾎﾟｯﾌﾟ体" pitchFamily="49" charset="-128"/>
              </a:rPr>
              <a:t>、買う</a:t>
            </a:r>
            <a:r>
              <a:rPr lang="ja-JP" altLang="ja-JP" sz="2400" dirty="0">
                <a:latin typeface="HG創英角ﾎﾟｯﾌﾟ体" pitchFamily="49" charset="-128"/>
                <a:ea typeface="HG創英角ﾎﾟｯﾌﾟ体" pitchFamily="49" charset="-128"/>
              </a:rPr>
              <a:t>前に向こうの住所とか電話番号とか、連絡先を調べてみた？</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4253529511"/>
      </p:ext>
    </p:extLst>
  </p:cSld>
  <p:clrMapOvr>
    <a:masterClrMapping/>
  </p:clrMapOvr>
  <mc:AlternateContent xmlns:mc="http://schemas.openxmlformats.org/markup-compatibility/2006" xmlns:p14="http://schemas.microsoft.com/office/powerpoint/2010/main">
    <mc:Choice Requires="p14">
      <p:transition spd="slow" p14:dur="2000" advTm="8476"/>
    </mc:Choice>
    <mc:Fallback xmlns="">
      <p:transition spd="slow" advTm="8476"/>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8-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926517" y="3040157"/>
            <a:ext cx="5220071" cy="3132043"/>
          </a:xfrm>
          <a:prstGeom prst="rect">
            <a:avLst/>
          </a:prstGeom>
          <a:noFill/>
          <a:ln>
            <a:noFill/>
          </a:ln>
        </p:spPr>
      </p:pic>
      <p:pic>
        <p:nvPicPr>
          <p:cNvPr id="7" name="図 6" descr="8-5"/>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3926516" y="3041710"/>
            <a:ext cx="5217483" cy="3130490"/>
          </a:xfrm>
          <a:prstGeom prst="rect">
            <a:avLst/>
          </a:prstGeom>
          <a:noFill/>
          <a:ln>
            <a:noFill/>
          </a:ln>
        </p:spPr>
      </p:pic>
      <p:pic>
        <p:nvPicPr>
          <p:cNvPr id="5" name="図 4" descr="8-3"/>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 y="548680"/>
            <a:ext cx="5522625" cy="3313575"/>
          </a:xfrm>
          <a:prstGeom prst="rect">
            <a:avLst/>
          </a:prstGeom>
          <a:noFill/>
          <a:ln>
            <a:noFill/>
          </a:ln>
        </p:spPr>
      </p:pic>
      <p:sp>
        <p:nvSpPr>
          <p:cNvPr id="3" name="正方形/長方形 2"/>
          <p:cNvSpPr/>
          <p:nvPr/>
        </p:nvSpPr>
        <p:spPr>
          <a:xfrm>
            <a:off x="4788024" y="1974634"/>
            <a:ext cx="3877985" cy="461665"/>
          </a:xfrm>
          <a:prstGeom prst="rect">
            <a:avLst/>
          </a:prstGeom>
          <a:ln w="19050"/>
        </p:spPr>
        <p:style>
          <a:lnRef idx="1">
            <a:schemeClr val="accent1"/>
          </a:lnRef>
          <a:fillRef idx="2">
            <a:schemeClr val="accent1"/>
          </a:fillRef>
          <a:effectRef idx="1">
            <a:schemeClr val="accent1"/>
          </a:effectRef>
          <a:fontRef idx="minor">
            <a:schemeClr val="dk1"/>
          </a:fontRef>
        </p:style>
        <p:txBody>
          <a:bodyPr wrap="none">
            <a:spAutoFit/>
          </a:bodyPr>
          <a:lstStyle/>
          <a:p>
            <a:r>
              <a:rPr lang="ja-JP" altLang="en-US" sz="2400" dirty="0" smtClean="0">
                <a:latin typeface="HG創英角ﾎﾟｯﾌﾟ体" pitchFamily="49" charset="-128"/>
                <a:ea typeface="HG創英角ﾎﾟｯﾌﾟ体" pitchFamily="49" charset="-128"/>
              </a:rPr>
              <a:t>いや、調べてないけど</a:t>
            </a:r>
            <a:r>
              <a:rPr lang="en-US" altLang="ja-JP" sz="2400" dirty="0" smtClean="0">
                <a:latin typeface="HG創英角ﾎﾟｯﾌﾟ体" pitchFamily="49" charset="-128"/>
                <a:ea typeface="HG創英角ﾎﾟｯﾌﾟ体" pitchFamily="49" charset="-128"/>
              </a:rPr>
              <a:t>……</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2846577264"/>
      </p:ext>
    </p:extLst>
  </p:cSld>
  <p:clrMapOvr>
    <a:masterClrMapping/>
  </p:clrMapOvr>
  <mc:AlternateContent xmlns:mc="http://schemas.openxmlformats.org/markup-compatibility/2006" xmlns:p14="http://schemas.microsoft.com/office/powerpoint/2010/main">
    <mc:Choice Requires="p14">
      <p:transition spd="slow" p14:dur="2000" advTm="2576"/>
    </mc:Choice>
    <mc:Fallback xmlns="">
      <p:transition spd="slow" advTm="2576"/>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8-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926517" y="3040157"/>
            <a:ext cx="5220071" cy="3132043"/>
          </a:xfrm>
          <a:prstGeom prst="rect">
            <a:avLst/>
          </a:prstGeom>
          <a:noFill/>
          <a:ln>
            <a:noFill/>
          </a:ln>
        </p:spPr>
      </p:pic>
      <p:pic>
        <p:nvPicPr>
          <p:cNvPr id="7" name="図 6" descr="8-5"/>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3926516" y="3041710"/>
            <a:ext cx="5217483" cy="3130490"/>
          </a:xfrm>
          <a:prstGeom prst="rect">
            <a:avLst/>
          </a:prstGeom>
          <a:noFill/>
          <a:ln>
            <a:noFill/>
          </a:ln>
        </p:spPr>
      </p:pic>
      <p:pic>
        <p:nvPicPr>
          <p:cNvPr id="5" name="図 4" descr="8-3"/>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 y="548680"/>
            <a:ext cx="5522625" cy="3313575"/>
          </a:xfrm>
          <a:prstGeom prst="rect">
            <a:avLst/>
          </a:prstGeom>
          <a:noFill/>
          <a:ln>
            <a:noFill/>
          </a:ln>
        </p:spPr>
      </p:pic>
      <p:sp>
        <p:nvSpPr>
          <p:cNvPr id="3" name="正方形/長方形 2"/>
          <p:cNvSpPr/>
          <p:nvPr/>
        </p:nvSpPr>
        <p:spPr>
          <a:xfrm>
            <a:off x="4788024" y="1974634"/>
            <a:ext cx="3877985" cy="461665"/>
          </a:xfrm>
          <a:prstGeom prst="rect">
            <a:avLst/>
          </a:prstGeom>
          <a:ln w="19050"/>
        </p:spPr>
        <p:style>
          <a:lnRef idx="1">
            <a:schemeClr val="accent1"/>
          </a:lnRef>
          <a:fillRef idx="2">
            <a:schemeClr val="accent1"/>
          </a:fillRef>
          <a:effectRef idx="1">
            <a:schemeClr val="accent1"/>
          </a:effectRef>
          <a:fontRef idx="minor">
            <a:schemeClr val="dk1"/>
          </a:fontRef>
        </p:style>
        <p:txBody>
          <a:bodyPr wrap="none">
            <a:spAutoFit/>
          </a:bodyPr>
          <a:lstStyle/>
          <a:p>
            <a:r>
              <a:rPr lang="ja-JP" altLang="en-US" sz="2400" dirty="0" smtClean="0">
                <a:latin typeface="HG創英角ﾎﾟｯﾌﾟ体" pitchFamily="49" charset="-128"/>
                <a:ea typeface="HG創英角ﾎﾟｯﾌﾟ体" pitchFamily="49" charset="-128"/>
              </a:rPr>
              <a:t>いや、調べてないけど</a:t>
            </a:r>
            <a:r>
              <a:rPr lang="en-US" altLang="ja-JP" sz="2400" dirty="0" smtClean="0">
                <a:latin typeface="HG創英角ﾎﾟｯﾌﾟ体" pitchFamily="49" charset="-128"/>
                <a:ea typeface="HG創英角ﾎﾟｯﾌﾟ体" pitchFamily="49" charset="-128"/>
              </a:rPr>
              <a:t>……</a:t>
            </a:r>
            <a:endParaRPr lang="ja-JP" altLang="en-US" sz="2400" dirty="0">
              <a:latin typeface="HG創英角ﾎﾟｯﾌﾟ体" pitchFamily="49" charset="-128"/>
              <a:ea typeface="HG創英角ﾎﾟｯﾌﾟ体" pitchFamily="49" charset="-128"/>
            </a:endParaRPr>
          </a:p>
        </p:txBody>
      </p:sp>
      <p:sp>
        <p:nvSpPr>
          <p:cNvPr id="8" name="正方形/長方形 7"/>
          <p:cNvSpPr/>
          <p:nvPr/>
        </p:nvSpPr>
        <p:spPr>
          <a:xfrm>
            <a:off x="683568" y="4437112"/>
            <a:ext cx="3960440" cy="1569660"/>
          </a:xfrm>
          <a:prstGeom prst="rect">
            <a:avLst/>
          </a:prstGeom>
          <a:ln w="19050"/>
        </p:spPr>
        <p:style>
          <a:lnRef idx="1">
            <a:schemeClr val="accent2"/>
          </a:lnRef>
          <a:fillRef idx="2">
            <a:schemeClr val="accent2"/>
          </a:fillRef>
          <a:effectRef idx="1">
            <a:schemeClr val="accent2"/>
          </a:effectRef>
          <a:fontRef idx="minor">
            <a:schemeClr val="dk1"/>
          </a:fontRef>
        </p:style>
        <p:txBody>
          <a:bodyPr wrap="square">
            <a:spAutoFit/>
          </a:bodyPr>
          <a:lstStyle/>
          <a:p>
            <a:r>
              <a:rPr lang="ja-JP" altLang="ja-JP" sz="2400" dirty="0">
                <a:latin typeface="HG創英角ﾎﾟｯﾌﾟ体" pitchFamily="49" charset="-128"/>
                <a:ea typeface="HG創英角ﾎﾟｯﾌﾟ体" pitchFamily="49" charset="-128"/>
              </a:rPr>
              <a:t>今</a:t>
            </a:r>
            <a:r>
              <a:rPr lang="ja-JP" altLang="ja-JP" sz="2400" dirty="0" smtClean="0">
                <a:latin typeface="HG創英角ﾎﾟｯﾌﾟ体" pitchFamily="49" charset="-128"/>
                <a:ea typeface="HG創英角ﾎﾟｯﾌﾟ体" pitchFamily="49" charset="-128"/>
              </a:rPr>
              <a:t>の</a:t>
            </a:r>
            <a:r>
              <a:rPr lang="ja-JP" altLang="en-US" sz="2400" dirty="0" smtClean="0">
                <a:latin typeface="HG創英角ﾎﾟｯﾌﾟ体" pitchFamily="49" charset="-128"/>
                <a:ea typeface="HG創英角ﾎﾟｯﾌﾟ体" pitchFamily="49" charset="-128"/>
              </a:rPr>
              <a:t>達哉</a:t>
            </a:r>
            <a:r>
              <a:rPr lang="ja-JP" altLang="ja-JP" sz="2400" dirty="0" smtClean="0">
                <a:latin typeface="HG創英角ﾎﾟｯﾌﾟ体" pitchFamily="49" charset="-128"/>
                <a:ea typeface="HG創英角ﾎﾟｯﾌﾟ体" pitchFamily="49" charset="-128"/>
              </a:rPr>
              <a:t>みたい</a:t>
            </a:r>
            <a:r>
              <a:rPr lang="ja-JP" altLang="ja-JP" sz="2400" dirty="0">
                <a:latin typeface="HG創英角ﾎﾟｯﾌﾟ体" pitchFamily="49" charset="-128"/>
                <a:ea typeface="HG創英角ﾎﾟｯﾌﾟ体" pitchFamily="49" charset="-128"/>
              </a:rPr>
              <a:t>なことがけっこう起きてるらしい</a:t>
            </a:r>
            <a:r>
              <a:rPr lang="ja-JP" altLang="ja-JP" sz="2400" dirty="0" smtClean="0">
                <a:latin typeface="HG創英角ﾎﾟｯﾌﾟ体" pitchFamily="49" charset="-128"/>
                <a:ea typeface="HG創英角ﾎﾟｯﾌﾟ体" pitchFamily="49" charset="-128"/>
              </a:rPr>
              <a:t>よ消費</a:t>
            </a:r>
            <a:r>
              <a:rPr lang="ja-JP" altLang="ja-JP" sz="2400" dirty="0">
                <a:latin typeface="HG創英角ﾎﾟｯﾌﾟ体" pitchFamily="49" charset="-128"/>
                <a:ea typeface="HG創英角ﾎﾟｯﾌﾟ体" pitchFamily="49" charset="-128"/>
              </a:rPr>
              <a:t>生活センターって所に</a:t>
            </a:r>
            <a:r>
              <a:rPr lang="ja-JP" altLang="ja-JP" sz="2400" dirty="0" smtClean="0">
                <a:latin typeface="HG創英角ﾎﾟｯﾌﾟ体" pitchFamily="49" charset="-128"/>
                <a:ea typeface="HG創英角ﾎﾟｯﾌﾟ体" pitchFamily="49" charset="-128"/>
              </a:rPr>
              <a:t>相談して</a:t>
            </a:r>
            <a:r>
              <a:rPr lang="ja-JP" altLang="ja-JP" sz="2400" dirty="0">
                <a:latin typeface="HG創英角ﾎﾟｯﾌﾟ体" pitchFamily="49" charset="-128"/>
                <a:ea typeface="HG創英角ﾎﾟｯﾌﾟ体" pitchFamily="49" charset="-128"/>
              </a:rPr>
              <a:t>みな</a:t>
            </a:r>
            <a:r>
              <a:rPr lang="ja-JP" altLang="ja-JP" sz="2400" dirty="0" smtClean="0">
                <a:latin typeface="HG創英角ﾎﾟｯﾌﾟ体" pitchFamily="49" charset="-128"/>
                <a:ea typeface="HG創英角ﾎﾟｯﾌﾟ体" pitchFamily="49" charset="-128"/>
              </a:rPr>
              <a:t>よ</a:t>
            </a:r>
            <a:endParaRPr lang="ja-JP" altLang="ja-JP"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164135878"/>
      </p:ext>
    </p:extLst>
  </p:cSld>
  <p:clrMapOvr>
    <a:masterClrMapping/>
  </p:clrMapOvr>
  <mc:AlternateContent xmlns:mc="http://schemas.openxmlformats.org/markup-compatibility/2006" xmlns:p14="http://schemas.microsoft.com/office/powerpoint/2010/main">
    <mc:Choice Requires="p14">
      <p:transition spd="slow" p14:dur="2000" advTm="8263"/>
    </mc:Choice>
    <mc:Fallback xmlns="">
      <p:transition spd="slow" advTm="8263"/>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8-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2786896" y="6135687"/>
            <a:ext cx="3570208" cy="461665"/>
          </a:xfrm>
          <a:prstGeom prst="rect">
            <a:avLst/>
          </a:prstGeom>
          <a:ln w="19050"/>
        </p:spPr>
        <p:style>
          <a:lnRef idx="1">
            <a:schemeClr val="accent1"/>
          </a:lnRef>
          <a:fillRef idx="2">
            <a:schemeClr val="accent1"/>
          </a:fillRef>
          <a:effectRef idx="1">
            <a:schemeClr val="accent1"/>
          </a:effectRef>
          <a:fontRef idx="minor">
            <a:schemeClr val="dk1"/>
          </a:fontRef>
        </p:style>
        <p:txBody>
          <a:bodyPr wrap="none">
            <a:spAutoFit/>
          </a:bodyPr>
          <a:lstStyle/>
          <a:p>
            <a:r>
              <a:rPr lang="ja-JP" altLang="ja-JP" sz="2400" dirty="0">
                <a:latin typeface="HG創英角ﾎﾟｯﾌﾟ体" pitchFamily="49" charset="-128"/>
                <a:ea typeface="HG創英角ﾎﾟｯﾌﾟ体" pitchFamily="49" charset="-128"/>
              </a:rPr>
              <a:t>わかった、連絡してみる</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4198281666"/>
      </p:ext>
    </p:extLst>
  </p:cSld>
  <p:clrMapOvr>
    <a:masterClrMapping/>
  </p:clrMapOvr>
  <mc:AlternateContent xmlns:mc="http://schemas.openxmlformats.org/markup-compatibility/2006" xmlns:p14="http://schemas.microsoft.com/office/powerpoint/2010/main">
    <mc:Choice Requires="p14">
      <p:transition spd="slow" p14:dur="2000" advTm="2557"/>
    </mc:Choice>
    <mc:Fallback xmlns="">
      <p:transition spd="slow" advTm="2557"/>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5" name="正方形/長方形 4"/>
          <p:cNvSpPr/>
          <p:nvPr/>
        </p:nvSpPr>
        <p:spPr>
          <a:xfrm>
            <a:off x="2325231" y="4869160"/>
            <a:ext cx="4493538"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うち</a:t>
            </a:r>
            <a:r>
              <a:rPr lang="zh-CN" altLang="ja-JP" sz="2400" dirty="0" smtClean="0">
                <a:latin typeface="HG創英角ﾎﾟｯﾌﾟ体" pitchFamily="49" charset="-128"/>
                <a:ea typeface="HG創英角ﾎﾟｯﾌﾟ体" pitchFamily="49" charset="-128"/>
              </a:rPr>
              <a:t>の</a:t>
            </a:r>
            <a:r>
              <a:rPr lang="ja-JP" altLang="en-US" sz="2400" dirty="0">
                <a:latin typeface="HG創英角ﾎﾟｯﾌﾟ体" pitchFamily="49" charset="-128"/>
                <a:ea typeface="HG創英角ﾎﾟｯﾌﾟ体" pitchFamily="49" charset="-128"/>
              </a:rPr>
              <a:t>パソコン</a:t>
            </a:r>
            <a:r>
              <a:rPr lang="zh-CN" altLang="ja-JP" sz="2400" dirty="0" smtClean="0">
                <a:latin typeface="HG創英角ﾎﾟｯﾌﾟ体" pitchFamily="49" charset="-128"/>
                <a:ea typeface="HG創英角ﾎﾟｯﾌﾟ体" pitchFamily="49" charset="-128"/>
              </a:rPr>
              <a:t>動き</a:t>
            </a:r>
            <a:r>
              <a:rPr lang="zh-CN" altLang="ja-JP" sz="2400" dirty="0">
                <a:latin typeface="HG創英角ﾎﾟｯﾌﾟ体" pitchFamily="49" charset="-128"/>
                <a:ea typeface="HG創英角ﾎﾟｯﾌﾟ体" pitchFamily="49" charset="-128"/>
              </a:rPr>
              <a:t>が遅くてさ</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2432355801"/>
      </p:ext>
    </p:extLst>
  </p:cSld>
  <p:clrMapOvr>
    <a:masterClrMapping/>
  </p:clrMapOvr>
  <mc:AlternateContent xmlns:mc="http://schemas.openxmlformats.org/markup-compatibility/2006" xmlns:p14="http://schemas.microsoft.com/office/powerpoint/2010/main">
    <mc:Choice Requires="p14">
      <p:transition spd="slow" p14:dur="2000" advTm="2569"/>
    </mc:Choice>
    <mc:Fallback xmlns="">
      <p:transition spd="slow" advTm="2569"/>
    </mc:Fallback>
  </mc:AlternateContent>
  <p:timing>
    <p:tnLst>
      <p:par>
        <p:cTn id="1" dur="indefinite" restart="never" nodeType="tmRoot"/>
      </p:par>
    </p:tnLst>
  </p:timing>
  <p:extLst mod="1"/>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p:cNvGrpSpPr/>
          <p:nvPr/>
        </p:nvGrpSpPr>
        <p:grpSpPr>
          <a:xfrm>
            <a:off x="-36512" y="1176657"/>
            <a:ext cx="4131059" cy="5370441"/>
            <a:chOff x="-36512" y="1176657"/>
            <a:chExt cx="4131059" cy="5370441"/>
          </a:xfrm>
        </p:grpSpPr>
        <p:grpSp>
          <p:nvGrpSpPr>
            <p:cNvPr id="14" name="グループ化 13"/>
            <p:cNvGrpSpPr/>
            <p:nvPr/>
          </p:nvGrpSpPr>
          <p:grpSpPr>
            <a:xfrm>
              <a:off x="-36512" y="1176657"/>
              <a:ext cx="4131059" cy="5271607"/>
              <a:chOff x="-36512" y="1176657"/>
              <a:chExt cx="4131059" cy="5271607"/>
            </a:xfrm>
          </p:grpSpPr>
          <p:pic>
            <p:nvPicPr>
              <p:cNvPr id="13" name="図 12"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36512" y="1176657"/>
                <a:ext cx="4131059" cy="1914615"/>
              </a:xfrm>
              <a:prstGeom prst="rect">
                <a:avLst/>
              </a:prstGeom>
            </p:spPr>
          </p:pic>
          <p:pic>
            <p:nvPicPr>
              <p:cNvPr id="11" name="図 10"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12" y="3091272"/>
                <a:ext cx="4131059" cy="3356992"/>
              </a:xfrm>
              <a:prstGeom prst="rect">
                <a:avLst/>
              </a:prstGeom>
            </p:spPr>
          </p:pic>
        </p:grpSp>
        <p:pic>
          <p:nvPicPr>
            <p:cNvPr id="12" name="図 11" descr="画面の領域"/>
            <p:cNvPicPr>
              <a:picLocks noChangeAspect="1"/>
            </p:cNvPicPr>
            <p:nvPr/>
          </p:nvPicPr>
          <p:blipFill>
            <a:blip r:embed="rId7">
              <a:extLst>
                <a:ext uri="{BEBA8EAE-BF5A-486C-A8C5-ECC9F3942E4B}">
                  <a14:imgProps xmlns:a14="http://schemas.microsoft.com/office/drawing/2010/main">
                    <a14:imgLayer r:embed="rId8">
                      <a14:imgEffect>
                        <a14:backgroundRemoval t="0" b="100000" l="0" r="99668">
                          <a14:foregroundMark x1="13289" y1="73545" x2="13289" y2="73545"/>
                          <a14:foregroundMark x1="20930" y1="61376" x2="20930" y2="61376"/>
                          <a14:foregroundMark x1="20598" y1="79894" x2="20598" y2="79894"/>
                        </a14:backgroundRemoval>
                      </a14:imgEffect>
                    </a14:imgLayer>
                  </a14:imgProps>
                </a:ext>
                <a:ext uri="{28A0092B-C50C-407E-A947-70E740481C1C}">
                  <a14:useLocalDpi xmlns:a14="http://schemas.microsoft.com/office/drawing/2010/main" val="0"/>
                </a:ext>
              </a:extLst>
            </a:blip>
            <a:stretch>
              <a:fillRect/>
            </a:stretch>
          </p:blipFill>
          <p:spPr>
            <a:xfrm flipH="1">
              <a:off x="265235" y="4746622"/>
              <a:ext cx="2867425" cy="1800476"/>
            </a:xfrm>
            <a:prstGeom prst="rect">
              <a:avLst/>
            </a:prstGeom>
          </p:spPr>
        </p:pic>
      </p:grpSp>
      <p:pic>
        <p:nvPicPr>
          <p:cNvPr id="10" name="図 9" descr="画面の領域"/>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88224" y="2774024"/>
            <a:ext cx="2942945" cy="3535295"/>
          </a:xfrm>
          <a:prstGeom prst="rect">
            <a:avLst/>
          </a:prstGeom>
        </p:spPr>
      </p:pic>
      <p:sp>
        <p:nvSpPr>
          <p:cNvPr id="8" name="正方形/長方形 7"/>
          <p:cNvSpPr/>
          <p:nvPr/>
        </p:nvSpPr>
        <p:spPr>
          <a:xfrm>
            <a:off x="-41742" y="0"/>
            <a:ext cx="9185742"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j-ea"/>
                <a:ea typeface="+mj-ea"/>
              </a:rPr>
              <a:t>消費生活</a:t>
            </a:r>
            <a:r>
              <a:rPr lang="ja-JP" altLang="en-US" sz="3600" dirty="0" smtClean="0">
                <a:latin typeface="+mj-ea"/>
                <a:ea typeface="+mj-ea"/>
              </a:rPr>
              <a:t>センターから</a:t>
            </a:r>
            <a:r>
              <a:rPr lang="ja-JP" altLang="en-US" sz="3600" dirty="0">
                <a:latin typeface="+mj-ea"/>
                <a:ea typeface="+mj-ea"/>
              </a:rPr>
              <a:t>のアドバイス</a:t>
            </a:r>
          </a:p>
        </p:txBody>
      </p:sp>
      <p:sp>
        <p:nvSpPr>
          <p:cNvPr id="3" name="雲形吹き出し 2"/>
          <p:cNvSpPr/>
          <p:nvPr/>
        </p:nvSpPr>
        <p:spPr>
          <a:xfrm>
            <a:off x="467544" y="764704"/>
            <a:ext cx="7056783" cy="4005064"/>
          </a:xfrm>
          <a:prstGeom prst="cloudCallout">
            <a:avLst>
              <a:gd name="adj1" fmla="val 38340"/>
              <a:gd name="adj2" fmla="val 65101"/>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298141" y="1428408"/>
            <a:ext cx="5904656" cy="2677656"/>
          </a:xfrm>
          <a:prstGeom prst="rect">
            <a:avLst/>
          </a:prstGeom>
          <a:noFill/>
        </p:spPr>
        <p:txBody>
          <a:bodyPr wrap="square" rtlCol="0">
            <a:spAutoFit/>
          </a:bodyPr>
          <a:lstStyle/>
          <a:p>
            <a:pPr>
              <a:lnSpc>
                <a:spcPct val="150000"/>
              </a:lnSpc>
            </a:pPr>
            <a:r>
              <a:rPr kumimoji="1" lang="ja-JP" altLang="en-US" sz="2800" dirty="0" smtClean="0">
                <a:latin typeface="HG創英角ﾎﾟｯﾌﾟ体" panose="040B0A09000000000000" pitchFamily="49" charset="-128"/>
                <a:ea typeface="HG創英角ﾎﾟｯﾌﾟ体" panose="040B0A09000000000000" pitchFamily="49" charset="-128"/>
              </a:rPr>
              <a:t>住所も電話番号もわからない場合は、相手と連絡を取ることは</a:t>
            </a:r>
            <a:r>
              <a:rPr kumimoji="1" lang="ja-JP" altLang="en-US" sz="2800" dirty="0" smtClean="0">
                <a:solidFill>
                  <a:srgbClr val="C00000"/>
                </a:solidFill>
                <a:latin typeface="HG創英角ﾎﾟｯﾌﾟ体" panose="040B0A09000000000000" pitchFamily="49" charset="-128"/>
                <a:ea typeface="HG創英角ﾎﾟｯﾌﾟ体" panose="040B0A09000000000000" pitchFamily="49" charset="-128"/>
              </a:rPr>
              <a:t>困難</a:t>
            </a:r>
            <a:r>
              <a:rPr kumimoji="1" lang="ja-JP" altLang="en-US" sz="2800" dirty="0" smtClean="0">
                <a:latin typeface="HG創英角ﾎﾟｯﾌﾟ体" panose="040B0A09000000000000" pitchFamily="49" charset="-128"/>
                <a:ea typeface="HG創英角ﾎﾟｯﾌﾟ体" panose="040B0A09000000000000" pitchFamily="49" charset="-128"/>
              </a:rPr>
              <a:t>で、</a:t>
            </a:r>
            <a:r>
              <a:rPr lang="ja-JP" altLang="en-US" sz="2800" dirty="0">
                <a:latin typeface="HG創英角ﾎﾟｯﾌﾟ体" panose="040B0A09000000000000" pitchFamily="49" charset="-128"/>
                <a:ea typeface="HG創英角ﾎﾟｯﾌﾟ体" panose="040B0A09000000000000" pitchFamily="49" charset="-128"/>
              </a:rPr>
              <a:t>支払ったお金を取り戻すことは</a:t>
            </a:r>
            <a:r>
              <a:rPr lang="ja-JP" altLang="en-US" sz="2800" dirty="0">
                <a:solidFill>
                  <a:srgbClr val="C00000"/>
                </a:solidFill>
                <a:latin typeface="HG創英角ﾎﾟｯﾌﾟ体" panose="040B0A09000000000000" pitchFamily="49" charset="-128"/>
                <a:ea typeface="HG創英角ﾎﾟｯﾌﾟ体" panose="040B0A09000000000000" pitchFamily="49" charset="-128"/>
              </a:rPr>
              <a:t>容易では</a:t>
            </a:r>
            <a:r>
              <a:rPr lang="ja-JP" altLang="en-US" sz="2800" dirty="0" smtClean="0">
                <a:solidFill>
                  <a:srgbClr val="C00000"/>
                </a:solidFill>
                <a:latin typeface="HG創英角ﾎﾟｯﾌﾟ体" panose="040B0A09000000000000" pitchFamily="49" charset="-128"/>
                <a:ea typeface="HG創英角ﾎﾟｯﾌﾟ体" panose="040B0A09000000000000" pitchFamily="49" charset="-128"/>
              </a:rPr>
              <a:t>ありません</a:t>
            </a:r>
            <a:r>
              <a:rPr lang="ja-JP" altLang="en-US" sz="2800" dirty="0" smtClean="0">
                <a:latin typeface="HG創英角ﾎﾟｯﾌﾟ体" panose="040B0A09000000000000" pitchFamily="49" charset="-128"/>
                <a:ea typeface="HG創英角ﾎﾟｯﾌﾟ体" panose="040B0A09000000000000" pitchFamily="49" charset="-128"/>
              </a:rPr>
              <a:t>。</a:t>
            </a:r>
            <a:endParaRPr lang="en-US" altLang="ja-JP" sz="2800" dirty="0">
              <a:latin typeface="HG創英角ﾎﾟｯﾌﾟ体" panose="040B0A09000000000000" pitchFamily="49" charset="-128"/>
              <a:ea typeface="HG創英角ﾎﾟｯﾌﾟ体" panose="040B0A09000000000000" pitchFamily="49" charset="-128"/>
            </a:endParaRPr>
          </a:p>
        </p:txBody>
      </p:sp>
      <p:pic>
        <p:nvPicPr>
          <p:cNvPr id="17" name="shock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72600" y="1207390"/>
            <a:ext cx="609600" cy="609600"/>
          </a:xfrm>
          <a:prstGeom prst="rect">
            <a:avLst/>
          </a:prstGeom>
        </p:spPr>
      </p:pic>
      <p:pic>
        <p:nvPicPr>
          <p:cNvPr id="18" name="st004.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667800" y="-98617"/>
            <a:ext cx="609600" cy="609600"/>
          </a:xfrm>
          <a:prstGeom prst="rect">
            <a:avLst/>
          </a:prstGeom>
        </p:spPr>
      </p:pic>
    </p:spTree>
    <p:extLst>
      <p:ext uri="{BB962C8B-B14F-4D97-AF65-F5344CB8AC3E}">
        <p14:creationId xmlns:p14="http://schemas.microsoft.com/office/powerpoint/2010/main" val="284974226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3" fill="hold"/>
                                        <p:tgtEl>
                                          <p:spTgt spid="18"/>
                                        </p:tgtEl>
                                      </p:cBhvr>
                                    </p:cmd>
                                  </p:childTnLst>
                                </p:cTn>
                              </p:par>
                              <p:par>
                                <p:cTn id="7" presetID="22" presetClass="entr" presetSubtype="8" fill="hold" grpId="0" nodeType="withEffect">
                                  <p:stCondLst>
                                    <p:cond delay="0"/>
                                  </p:stCondLst>
                                  <p:iterate type="lt">
                                    <p:tmPct val="6000"/>
                                  </p:iterate>
                                  <p:childTnLst>
                                    <p:set>
                                      <p:cBhvr>
                                        <p:cTn id="8" dur="1" fill="hold">
                                          <p:stCondLst>
                                            <p:cond delay="0"/>
                                          </p:stCondLst>
                                        </p:cTn>
                                        <p:tgtEl>
                                          <p:spTgt spid="2"/>
                                        </p:tgtEl>
                                        <p:attrNameLst>
                                          <p:attrName>style.visibility</p:attrName>
                                        </p:attrNameLst>
                                      </p:cBhvr>
                                      <p:to>
                                        <p:strVal val="visible"/>
                                      </p:to>
                                    </p:set>
                                    <p:animEffect transition="in" filter="wipe(left)">
                                      <p:cBhvr>
                                        <p:cTn id="9" dur="1000"/>
                                        <p:tgtEl>
                                          <p:spTgt spid="2"/>
                                        </p:tgtEl>
                                      </p:cBhvr>
                                    </p:animEffect>
                                  </p:childTnLst>
                                </p:cTn>
                              </p:par>
                            </p:childTnLst>
                          </p:cTn>
                        </p:par>
                        <p:par>
                          <p:cTn id="10" fill="hold">
                            <p:stCondLst>
                              <p:cond delay="43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1" presetClass="mediacall" presetSubtype="0" fill="hold" nodeType="withEffect">
                                  <p:stCondLst>
                                    <p:cond delay="0"/>
                                  </p:stCondLst>
                                  <p:childTnLst>
                                    <p:cmd type="call" cmd="playFrom(0.0)">
                                      <p:cBhvr>
                                        <p:cTn id="17" dur="522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7"/>
                </p:tgtEl>
              </p:cMediaNode>
            </p:audio>
            <p:audio>
              <p:cMediaNode vol="80000">
                <p:cTn id="19" fill="hold" display="0">
                  <p:stCondLst>
                    <p:cond delay="indefinite"/>
                  </p:stCondLst>
                  <p:endCondLst>
                    <p:cond evt="onStopAudio" delay="0">
                      <p:tgtEl>
                        <p:sldTgt/>
                      </p:tgtEl>
                    </p:cond>
                  </p:endCondLst>
                </p:cTn>
                <p:tgtEl>
                  <p:spTgt spid="18"/>
                </p:tgtEl>
              </p:cMediaNode>
            </p:audio>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9-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Tree>
    <p:extLst>
      <p:ext uri="{BB962C8B-B14F-4D97-AF65-F5344CB8AC3E}">
        <p14:creationId xmlns:p14="http://schemas.microsoft.com/office/powerpoint/2010/main" val="168572251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9-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2483768" y="548680"/>
            <a:ext cx="4493538"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あー、にしても酷い目にあった</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403048596"/>
      </p:ext>
    </p:extLst>
  </p:cSld>
  <p:clrMapOvr>
    <a:masterClrMapping/>
  </p:clrMapOvr>
  <mc:AlternateContent xmlns:mc="http://schemas.openxmlformats.org/markup-compatibility/2006" xmlns:p14="http://schemas.microsoft.com/office/powerpoint/2010/main">
    <mc:Choice Requires="p14">
      <p:transition spd="slow" p14:dur="2000" advTm="3300"/>
    </mc:Choice>
    <mc:Fallback xmlns="">
      <p:transition spd="slow" advTm="33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9-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323528" y="5085184"/>
            <a:ext cx="2646878"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お、</a:t>
            </a:r>
            <a:r>
              <a:rPr lang="ja-JP" altLang="ja-JP" sz="2400" dirty="0">
                <a:latin typeface="HG創英角ﾎﾟｯﾌﾟ体" pitchFamily="49" charset="-128"/>
                <a:ea typeface="HG創英角ﾎﾟｯﾌﾟ体" pitchFamily="49" charset="-128"/>
              </a:rPr>
              <a:t>達哉</a:t>
            </a:r>
            <a:r>
              <a:rPr lang="zh-CN" altLang="ja-JP" sz="2400" dirty="0">
                <a:latin typeface="HG創英角ﾎﾟｯﾌﾟ体" pitchFamily="49" charset="-128"/>
                <a:ea typeface="HG創英角ﾎﾟｯﾌﾟ体" pitchFamily="49" charset="-128"/>
              </a:rPr>
              <a:t>お</a:t>
            </a:r>
            <a:r>
              <a:rPr lang="ja-JP" altLang="ja-JP" sz="2400" dirty="0">
                <a:latin typeface="HG創英角ﾎﾟｯﾌﾟ体" pitchFamily="49" charset="-128"/>
                <a:ea typeface="HG創英角ﾎﾟｯﾌﾟ体" pitchFamily="49" charset="-128"/>
              </a:rPr>
              <a:t>っ</a:t>
            </a:r>
            <a:r>
              <a:rPr lang="zh-CN" altLang="ja-JP" sz="2400" dirty="0">
                <a:latin typeface="HG創英角ﾎﾟｯﾌﾟ体" pitchFamily="49" charset="-128"/>
                <a:ea typeface="HG創英角ﾎﾟｯﾌﾟ体" pitchFamily="49" charset="-128"/>
              </a:rPr>
              <a:t>は</a:t>
            </a:r>
            <a:r>
              <a:rPr lang="ja-JP" altLang="ja-JP" sz="2400" dirty="0" err="1">
                <a:latin typeface="HG創英角ﾎﾟｯﾌﾟ体" pitchFamily="49" charset="-128"/>
                <a:ea typeface="HG創英角ﾎﾟｯﾌﾟ体" pitchFamily="49" charset="-128"/>
              </a:rPr>
              <a:t>ー</a:t>
            </a:r>
            <a:endParaRPr lang="ja-JP" altLang="en-US" sz="2400" dirty="0"/>
          </a:p>
        </p:txBody>
      </p:sp>
      <p:sp>
        <p:nvSpPr>
          <p:cNvPr id="4" name="正方形/長方形 3"/>
          <p:cNvSpPr/>
          <p:nvPr/>
        </p:nvSpPr>
        <p:spPr>
          <a:xfrm>
            <a:off x="6876256" y="5710535"/>
            <a:ext cx="1107996" cy="461665"/>
          </a:xfrm>
          <a:prstGeom prst="rect">
            <a:avLst/>
          </a:prstGeom>
        </p:spPr>
        <p:txBody>
          <a:bodyPr wrap="none">
            <a:spAutoFit/>
          </a:bodyPr>
          <a:lstStyle/>
          <a:p>
            <a:r>
              <a:rPr lang="ja-JP" altLang="ja-JP" sz="2400" dirty="0">
                <a:latin typeface="HG創英角ﾎﾟｯﾌﾟ体" pitchFamily="49" charset="-128"/>
                <a:ea typeface="HG創英角ﾎﾟｯﾌﾟ体" pitchFamily="49" charset="-128"/>
              </a:rPr>
              <a:t>おはよ</a:t>
            </a:r>
            <a:endParaRPr lang="ja-JP" altLang="en-US" sz="2400" dirty="0"/>
          </a:p>
        </p:txBody>
      </p:sp>
      <p:sp>
        <p:nvSpPr>
          <p:cNvPr id="5" name="正方形/長方形 4"/>
          <p:cNvSpPr/>
          <p:nvPr/>
        </p:nvSpPr>
        <p:spPr>
          <a:xfrm>
            <a:off x="4018002" y="5304722"/>
            <a:ext cx="1415772"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おはよー</a:t>
            </a:r>
            <a:endParaRPr lang="ja-JP" altLang="en-US" sz="2400" dirty="0"/>
          </a:p>
        </p:txBody>
      </p:sp>
    </p:spTree>
    <p:extLst>
      <p:ext uri="{BB962C8B-B14F-4D97-AF65-F5344CB8AC3E}">
        <p14:creationId xmlns:p14="http://schemas.microsoft.com/office/powerpoint/2010/main" val="3257913632"/>
      </p:ext>
    </p:extLst>
  </p:cSld>
  <p:clrMapOvr>
    <a:masterClrMapping/>
  </p:clrMapOvr>
  <mc:AlternateContent xmlns:mc="http://schemas.openxmlformats.org/markup-compatibility/2006" xmlns:p14="http://schemas.microsoft.com/office/powerpoint/2010/main">
    <mc:Choice Requires="p14">
      <p:transition spd="slow" p14:dur="2000" advTm="4300"/>
    </mc:Choice>
    <mc:Fallback xmlns="">
      <p:transition spd="slow"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75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275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9-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4" name="正方形/長方形 3"/>
          <p:cNvSpPr/>
          <p:nvPr/>
        </p:nvSpPr>
        <p:spPr>
          <a:xfrm>
            <a:off x="261967" y="4974267"/>
            <a:ext cx="4185761" cy="830997"/>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そういえば</a:t>
            </a:r>
            <a:r>
              <a:rPr lang="zh-CN" altLang="ja-JP" sz="2400" dirty="0" smtClean="0">
                <a:latin typeface="HG創英角ﾎﾟｯﾌﾟ体" pitchFamily="49" charset="-128"/>
                <a:ea typeface="HG創英角ﾎﾟｯﾌﾟ体" pitchFamily="49" charset="-128"/>
              </a:rPr>
              <a:t>、</a:t>
            </a:r>
            <a:endParaRPr lang="en-US" altLang="zh-CN" sz="2400" dirty="0" smtClean="0">
              <a:latin typeface="HG創英角ﾎﾟｯﾌﾟ体" pitchFamily="49" charset="-128"/>
              <a:ea typeface="HG創英角ﾎﾟｯﾌﾟ体" pitchFamily="49" charset="-128"/>
            </a:endParaRPr>
          </a:p>
          <a:p>
            <a:r>
              <a:rPr lang="zh-CN" altLang="ja-JP" sz="2400" dirty="0" smtClean="0">
                <a:latin typeface="HG創英角ﾎﾟｯﾌﾟ体" pitchFamily="49" charset="-128"/>
                <a:ea typeface="HG創英角ﾎﾟｯﾌﾟ体" pitchFamily="49" charset="-128"/>
              </a:rPr>
              <a:t>この</a:t>
            </a:r>
            <a:r>
              <a:rPr lang="zh-CN" altLang="ja-JP" sz="2400" dirty="0">
                <a:latin typeface="HG創英角ﾎﾟｯﾌﾟ体" pitchFamily="49" charset="-128"/>
                <a:ea typeface="HG創英角ﾎﾟｯﾌﾟ体" pitchFamily="49" charset="-128"/>
              </a:rPr>
              <a:t>間のサイトは</a:t>
            </a:r>
            <a:r>
              <a:rPr lang="zh-CN" altLang="ja-JP" sz="2400" dirty="0" smtClean="0">
                <a:latin typeface="HG創英角ﾎﾟｯﾌﾟ体" pitchFamily="49" charset="-128"/>
                <a:ea typeface="HG創英角ﾎﾟｯﾌﾟ体" pitchFamily="49" charset="-128"/>
              </a:rPr>
              <a:t>ごめん</a:t>
            </a:r>
            <a:r>
              <a:rPr lang="ja-JP" altLang="en-US" sz="2400" dirty="0" smtClean="0">
                <a:latin typeface="HG創英角ﾎﾟｯﾌﾟ体" pitchFamily="49" charset="-128"/>
                <a:ea typeface="HG創英角ﾎﾟｯﾌﾟ体" pitchFamily="49" charset="-128"/>
              </a:rPr>
              <a:t>ね～</a:t>
            </a:r>
            <a:endParaRPr lang="ja-JP" altLang="en-US" sz="2400" dirty="0"/>
          </a:p>
        </p:txBody>
      </p:sp>
    </p:spTree>
    <p:extLst>
      <p:ext uri="{BB962C8B-B14F-4D97-AF65-F5344CB8AC3E}">
        <p14:creationId xmlns:p14="http://schemas.microsoft.com/office/powerpoint/2010/main" val="1895577959"/>
      </p:ext>
    </p:extLst>
  </p:cSld>
  <p:clrMapOvr>
    <a:masterClrMapping/>
  </p:clrMapOvr>
  <mc:AlternateContent xmlns:mc="http://schemas.openxmlformats.org/markup-compatibility/2006" xmlns:p14="http://schemas.microsoft.com/office/powerpoint/2010/main">
    <mc:Choice Requires="p14">
      <p:transition spd="slow" p14:dur="2000" advTm="3410"/>
    </mc:Choice>
    <mc:Fallback xmlns="">
      <p:transition spd="slow" advTm="341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9-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2286000" y="270301"/>
            <a:ext cx="6606480" cy="830997"/>
          </a:xfrm>
          <a:prstGeom prst="rect">
            <a:avLst/>
          </a:prstGeom>
        </p:spPr>
        <p:txBody>
          <a:bodyPr wrap="square">
            <a:spAutoFit/>
          </a:bodyPr>
          <a:lstStyle/>
          <a:p>
            <a:r>
              <a:rPr lang="ja-JP" altLang="ja-JP" sz="2400" dirty="0">
                <a:latin typeface="HG創英角ﾎﾟｯﾌﾟ体" pitchFamily="49" charset="-128"/>
                <a:ea typeface="HG創英角ﾎﾟｯﾌﾟ体" pitchFamily="49" charset="-128"/>
              </a:rPr>
              <a:t>あーいい</a:t>
            </a:r>
            <a:r>
              <a:rPr lang="ja-JP" altLang="ja-JP" sz="2400" dirty="0" err="1">
                <a:latin typeface="HG創英角ﾎﾟｯﾌﾟ体" pitchFamily="49" charset="-128"/>
                <a:ea typeface="HG創英角ﾎﾟｯﾌﾟ体" pitchFamily="49" charset="-128"/>
              </a:rPr>
              <a:t>よいいよ</a:t>
            </a:r>
            <a:r>
              <a:rPr lang="ja-JP" altLang="ja-JP" sz="2400" dirty="0" smtClean="0">
                <a:latin typeface="HG創英角ﾎﾟｯﾌﾟ体" pitchFamily="49" charset="-128"/>
                <a:ea typeface="HG創英角ﾎﾟｯﾌﾟ体" pitchFamily="49" charset="-128"/>
              </a:rPr>
              <a:t>、</a:t>
            </a:r>
            <a:endParaRPr lang="en-US" altLang="ja-JP" sz="2400" dirty="0" smtClean="0">
              <a:latin typeface="HG創英角ﾎﾟｯﾌﾟ体" pitchFamily="49" charset="-128"/>
              <a:ea typeface="HG創英角ﾎﾟｯﾌﾟ体" pitchFamily="49" charset="-128"/>
            </a:endParaRPr>
          </a:p>
          <a:p>
            <a:r>
              <a:rPr lang="ja-JP" altLang="ja-JP" sz="2400" dirty="0" smtClean="0">
                <a:latin typeface="HG創英角ﾎﾟｯﾌﾟ体" pitchFamily="49" charset="-128"/>
                <a:ea typeface="HG創英角ﾎﾟｯﾌﾟ体" pitchFamily="49" charset="-128"/>
              </a:rPr>
              <a:t>消費</a:t>
            </a:r>
            <a:r>
              <a:rPr lang="ja-JP" altLang="ja-JP" sz="2400" dirty="0">
                <a:latin typeface="HG創英角ﾎﾟｯﾌﾟ体" pitchFamily="49" charset="-128"/>
                <a:ea typeface="HG創英角ﾎﾟｯﾌﾟ体" pitchFamily="49" charset="-128"/>
              </a:rPr>
              <a:t>生活センターの人が相談に乗ってくれたし</a:t>
            </a:r>
            <a:endParaRPr lang="en-US" altLang="ja-JP" sz="2400" dirty="0">
              <a:latin typeface="HG創英角ﾎﾟｯﾌﾟ体" pitchFamily="49" charset="-128"/>
              <a:ea typeface="HG創英角ﾎﾟｯﾌﾟ体" pitchFamily="49" charset="-128"/>
            </a:endParaRPr>
          </a:p>
        </p:txBody>
      </p:sp>
      <p:sp>
        <p:nvSpPr>
          <p:cNvPr id="4" name="正方形/長方形 3"/>
          <p:cNvSpPr/>
          <p:nvPr/>
        </p:nvSpPr>
        <p:spPr>
          <a:xfrm>
            <a:off x="261967" y="4974267"/>
            <a:ext cx="4185761" cy="830997"/>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そういえば</a:t>
            </a:r>
            <a:r>
              <a:rPr lang="zh-CN" altLang="ja-JP" sz="2400" dirty="0" smtClean="0">
                <a:latin typeface="HG創英角ﾎﾟｯﾌﾟ体" pitchFamily="49" charset="-128"/>
                <a:ea typeface="HG創英角ﾎﾟｯﾌﾟ体" pitchFamily="49" charset="-128"/>
              </a:rPr>
              <a:t>、</a:t>
            </a:r>
            <a:endParaRPr lang="en-US" altLang="zh-CN" sz="2400" dirty="0" smtClean="0">
              <a:latin typeface="HG創英角ﾎﾟｯﾌﾟ体" pitchFamily="49" charset="-128"/>
              <a:ea typeface="HG創英角ﾎﾟｯﾌﾟ体" pitchFamily="49" charset="-128"/>
            </a:endParaRPr>
          </a:p>
          <a:p>
            <a:r>
              <a:rPr lang="zh-CN" altLang="ja-JP" sz="2400" dirty="0" smtClean="0">
                <a:latin typeface="HG創英角ﾎﾟｯﾌﾟ体" pitchFamily="49" charset="-128"/>
                <a:ea typeface="HG創英角ﾎﾟｯﾌﾟ体" pitchFamily="49" charset="-128"/>
              </a:rPr>
              <a:t>この</a:t>
            </a:r>
            <a:r>
              <a:rPr lang="zh-CN" altLang="ja-JP" sz="2400" dirty="0">
                <a:latin typeface="HG創英角ﾎﾟｯﾌﾟ体" pitchFamily="49" charset="-128"/>
                <a:ea typeface="HG創英角ﾎﾟｯﾌﾟ体" pitchFamily="49" charset="-128"/>
              </a:rPr>
              <a:t>間のサイトは</a:t>
            </a:r>
            <a:r>
              <a:rPr lang="zh-CN" altLang="ja-JP" sz="2400" dirty="0" smtClean="0">
                <a:latin typeface="HG創英角ﾎﾟｯﾌﾟ体" pitchFamily="49" charset="-128"/>
                <a:ea typeface="HG創英角ﾎﾟｯﾌﾟ体" pitchFamily="49" charset="-128"/>
              </a:rPr>
              <a:t>ごめん</a:t>
            </a:r>
            <a:r>
              <a:rPr lang="ja-JP" altLang="en-US" sz="2400" dirty="0" smtClean="0">
                <a:latin typeface="HG創英角ﾎﾟｯﾌﾟ体" pitchFamily="49" charset="-128"/>
                <a:ea typeface="HG創英角ﾎﾟｯﾌﾟ体" pitchFamily="49" charset="-128"/>
              </a:rPr>
              <a:t>ね～</a:t>
            </a:r>
            <a:endParaRPr lang="ja-JP" altLang="en-US" sz="2400" dirty="0"/>
          </a:p>
        </p:txBody>
      </p:sp>
    </p:spTree>
    <p:extLst>
      <p:ext uri="{BB962C8B-B14F-4D97-AF65-F5344CB8AC3E}">
        <p14:creationId xmlns:p14="http://schemas.microsoft.com/office/powerpoint/2010/main" val="1669466434"/>
      </p:ext>
    </p:extLst>
  </p:cSld>
  <p:clrMapOvr>
    <a:masterClrMapping/>
  </p:clrMapOvr>
  <mc:AlternateContent xmlns:mc="http://schemas.openxmlformats.org/markup-compatibility/2006" xmlns:p14="http://schemas.microsoft.com/office/powerpoint/2010/main">
    <mc:Choice Requires="p14">
      <p:transition spd="slow" p14:dur="2000" advTm="5381"/>
    </mc:Choice>
    <mc:Fallback xmlns="">
      <p:transition spd="slow" advTm="5381"/>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9-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179512" y="5085184"/>
            <a:ext cx="4104456" cy="830997"/>
          </a:xfrm>
          <a:prstGeom prst="rect">
            <a:avLst/>
          </a:prstGeom>
        </p:spPr>
        <p:txBody>
          <a:bodyPr wrap="square">
            <a:spAutoFit/>
          </a:bodyPr>
          <a:lstStyle/>
          <a:p>
            <a:r>
              <a:rPr lang="ja-JP" altLang="ja-JP" sz="2400" dirty="0">
                <a:latin typeface="HG創英角ﾎﾟｯﾌﾟ体" pitchFamily="49" charset="-128"/>
                <a:ea typeface="HG創英角ﾎﾟｯﾌﾟ体" pitchFamily="49" charset="-128"/>
              </a:rPr>
              <a:t>消費生活センター</a:t>
            </a:r>
            <a:r>
              <a:rPr lang="ja-JP" altLang="ja-JP" sz="2400" dirty="0" smtClean="0">
                <a:latin typeface="HG創英角ﾎﾟｯﾌﾟ体" pitchFamily="49" charset="-128"/>
                <a:ea typeface="HG創英角ﾎﾟｯﾌﾟ体" pitchFamily="49" charset="-128"/>
              </a:rPr>
              <a:t>？</a:t>
            </a:r>
            <a:endParaRPr lang="en-US" altLang="ja-JP" sz="2400" dirty="0" smtClean="0">
              <a:latin typeface="HG創英角ﾎﾟｯﾌﾟ体" pitchFamily="49" charset="-128"/>
              <a:ea typeface="HG創英角ﾎﾟｯﾌﾟ体" pitchFamily="49" charset="-128"/>
            </a:endParaRPr>
          </a:p>
          <a:p>
            <a:r>
              <a:rPr lang="ja-JP" altLang="ja-JP" sz="2400" dirty="0" smtClean="0">
                <a:latin typeface="HG創英角ﾎﾟｯﾌﾟ体" pitchFamily="49" charset="-128"/>
                <a:ea typeface="HG創英角ﾎﾟｯﾌﾟ体" pitchFamily="49" charset="-128"/>
              </a:rPr>
              <a:t>なんか</a:t>
            </a:r>
            <a:r>
              <a:rPr lang="ja-JP" altLang="ja-JP" sz="2400" dirty="0">
                <a:latin typeface="HG創英角ﾎﾟｯﾌﾟ体" pitchFamily="49" charset="-128"/>
                <a:ea typeface="HG創英角ﾎﾟｯﾌﾟ体" pitchFamily="49" charset="-128"/>
              </a:rPr>
              <a:t>難しい名前</a:t>
            </a:r>
            <a:r>
              <a:rPr lang="ja-JP" altLang="ja-JP" sz="2400" dirty="0" smtClean="0">
                <a:latin typeface="HG創英角ﾎﾟｯﾌﾟ体" pitchFamily="49" charset="-128"/>
                <a:ea typeface="HG創英角ﾎﾟｯﾌﾟ体" pitchFamily="49" charset="-128"/>
              </a:rPr>
              <a:t>だ</a:t>
            </a:r>
            <a:r>
              <a:rPr lang="ja-JP" altLang="en-US" sz="2400" dirty="0" smtClean="0">
                <a:latin typeface="HG創英角ﾎﾟｯﾌﾟ体" pitchFamily="49" charset="-128"/>
                <a:ea typeface="HG創英角ﾎﾟｯﾌﾟ体" pitchFamily="49" charset="-128"/>
              </a:rPr>
              <a:t>な</a:t>
            </a:r>
            <a:r>
              <a:rPr lang="ja-JP" altLang="ja-JP" sz="2400" dirty="0" smtClean="0">
                <a:latin typeface="HG創英角ﾎﾟｯﾌﾟ体" pitchFamily="49" charset="-128"/>
                <a:ea typeface="HG創英角ﾎﾟｯﾌﾟ体" pitchFamily="49" charset="-128"/>
              </a:rPr>
              <a:t>…</a:t>
            </a:r>
            <a:r>
              <a:rPr lang="ja-JP" altLang="ja-JP" sz="2400" dirty="0">
                <a:latin typeface="HG創英角ﾎﾟｯﾌﾟ体" pitchFamily="49" charset="-128"/>
                <a:ea typeface="HG創英角ﾎﾟｯﾌﾟ体" pitchFamily="49" charset="-128"/>
              </a:rPr>
              <a:t>…</a:t>
            </a:r>
            <a:endParaRPr lang="ja-JP" altLang="en-US" sz="2400" dirty="0"/>
          </a:p>
        </p:txBody>
      </p:sp>
    </p:spTree>
    <p:extLst>
      <p:ext uri="{BB962C8B-B14F-4D97-AF65-F5344CB8AC3E}">
        <p14:creationId xmlns:p14="http://schemas.microsoft.com/office/powerpoint/2010/main" val="629302680"/>
      </p:ext>
    </p:extLst>
  </p:cSld>
  <p:clrMapOvr>
    <a:masterClrMapping/>
  </p:clrMapOvr>
  <mc:AlternateContent xmlns:mc="http://schemas.openxmlformats.org/markup-compatibility/2006" xmlns:p14="http://schemas.microsoft.com/office/powerpoint/2010/main">
    <mc:Choice Requires="p14">
      <p:transition spd="slow" p14:dur="2000" advTm="5136"/>
    </mc:Choice>
    <mc:Fallback xmlns="">
      <p:transition spd="slow" advTm="5136"/>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9-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5" name="正方形/長方形 4"/>
          <p:cNvSpPr/>
          <p:nvPr/>
        </p:nvSpPr>
        <p:spPr>
          <a:xfrm>
            <a:off x="1475656" y="4595644"/>
            <a:ext cx="5697588"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ja-JP" altLang="ja-JP" sz="2400" dirty="0">
                <a:latin typeface="HG創英角ﾎﾟｯﾌﾟ体" pitchFamily="49" charset="-128"/>
                <a:ea typeface="HG創英角ﾎﾟｯﾌﾟ体" pitchFamily="49" charset="-128"/>
              </a:rPr>
              <a:t>なんかね、買う前に相手の連絡先とか、返品ができるかどうかとか調べておくんだ</a:t>
            </a:r>
            <a:r>
              <a:rPr lang="ja-JP" altLang="ja-JP" sz="2400" dirty="0" smtClean="0">
                <a:latin typeface="HG創英角ﾎﾟｯﾌﾟ体" pitchFamily="49" charset="-128"/>
                <a:ea typeface="HG創英角ﾎﾟｯﾌﾟ体" pitchFamily="49" charset="-128"/>
              </a:rPr>
              <a:t>って</a:t>
            </a:r>
            <a:r>
              <a:rPr lang="ja-JP" altLang="ja-JP" sz="2400" dirty="0">
                <a:latin typeface="HG創英角ﾎﾟｯﾌﾟ体" pitchFamily="49" charset="-128"/>
                <a:ea typeface="HG創英角ﾎﾟｯﾌﾟ体" pitchFamily="49" charset="-128"/>
              </a:rPr>
              <a:t>、メールアドレスは通じなくなるかもしれないから住所とか電話番号とか</a:t>
            </a:r>
            <a:endParaRPr lang="ja-JP" altLang="en-US" sz="2400" dirty="0"/>
          </a:p>
        </p:txBody>
      </p:sp>
    </p:spTree>
    <p:extLst>
      <p:ext uri="{BB962C8B-B14F-4D97-AF65-F5344CB8AC3E}">
        <p14:creationId xmlns:p14="http://schemas.microsoft.com/office/powerpoint/2010/main" val="4127111903"/>
      </p:ext>
    </p:extLst>
  </p:cSld>
  <p:clrMapOvr>
    <a:masterClrMapping/>
  </p:clrMapOvr>
  <mc:AlternateContent xmlns:mc="http://schemas.openxmlformats.org/markup-compatibility/2006" xmlns:p14="http://schemas.microsoft.com/office/powerpoint/2010/main">
    <mc:Choice Requires="p14">
      <p:transition spd="slow" p14:dur="2000" advTm="12236"/>
    </mc:Choice>
    <mc:Fallback xmlns="">
      <p:transition spd="slow" advTm="12236"/>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9-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4" name="正方形/長方形 3"/>
          <p:cNvSpPr/>
          <p:nvPr/>
        </p:nvSpPr>
        <p:spPr>
          <a:xfrm>
            <a:off x="5940152" y="260648"/>
            <a:ext cx="2952328" cy="1938992"/>
          </a:xfrm>
          <a:prstGeom prst="rect">
            <a:avLst/>
          </a:prstGeom>
        </p:spPr>
        <p:txBody>
          <a:bodyPr wrap="square">
            <a:spAutoFit/>
          </a:bodyPr>
          <a:lstStyle/>
          <a:p>
            <a:r>
              <a:rPr lang="ja-JP" altLang="ja-JP" sz="2400" dirty="0" smtClean="0">
                <a:latin typeface="HG創英角ﾎﾟｯﾌﾟ体" pitchFamily="49" charset="-128"/>
                <a:ea typeface="HG創英角ﾎﾟｯﾌﾟ体" pitchFamily="49" charset="-128"/>
              </a:rPr>
              <a:t>まぁ</a:t>
            </a:r>
            <a:r>
              <a:rPr lang="ja-JP" altLang="en-US" sz="2400" dirty="0" smtClean="0">
                <a:latin typeface="HG創英角ﾎﾟｯﾌﾟ体" pitchFamily="49" charset="-128"/>
                <a:ea typeface="HG創英角ﾎﾟｯﾌﾟ体" pitchFamily="49" charset="-128"/>
              </a:rPr>
              <a:t>、何にしても</a:t>
            </a:r>
            <a:endParaRPr lang="en-US" altLang="ja-JP" sz="2400" dirty="0" smtClean="0">
              <a:latin typeface="HG創英角ﾎﾟｯﾌﾟ体" pitchFamily="49" charset="-128"/>
              <a:ea typeface="HG創英角ﾎﾟｯﾌﾟ体" pitchFamily="49" charset="-128"/>
            </a:endParaRPr>
          </a:p>
          <a:p>
            <a:r>
              <a:rPr lang="ja-JP" altLang="en-US" sz="2400" dirty="0" smtClean="0">
                <a:latin typeface="HG創英角ﾎﾟｯﾌﾟ体" pitchFamily="49" charset="-128"/>
                <a:ea typeface="HG創英角ﾎﾟｯﾌﾟ体" pitchFamily="49" charset="-128"/>
              </a:rPr>
              <a:t>良い勉強になったってことで！</a:t>
            </a:r>
            <a:endParaRPr lang="en-US" altLang="ja-JP" sz="2400" dirty="0" smtClean="0">
              <a:latin typeface="HG創英角ﾎﾟｯﾌﾟ体" pitchFamily="49" charset="-128"/>
              <a:ea typeface="HG創英角ﾎﾟｯﾌﾟ体" pitchFamily="49" charset="-128"/>
            </a:endParaRPr>
          </a:p>
          <a:p>
            <a:r>
              <a:rPr lang="ja-JP" altLang="ja-JP" sz="2400" dirty="0" smtClean="0">
                <a:latin typeface="HG創英角ﾎﾟｯﾌﾟ体" pitchFamily="49" charset="-128"/>
                <a:ea typeface="HG創英角ﾎﾟｯﾌﾟ体" pitchFamily="49" charset="-128"/>
              </a:rPr>
              <a:t>それ</a:t>
            </a:r>
            <a:r>
              <a:rPr lang="zh-CN" altLang="ja-JP" sz="2400" dirty="0">
                <a:latin typeface="HG創英角ﾎﾟｯﾌﾟ体" pitchFamily="49" charset="-128"/>
                <a:ea typeface="HG創英角ﾎﾟｯﾌﾟ体" pitchFamily="49" charset="-128"/>
              </a:rPr>
              <a:t>じゃ、</a:t>
            </a:r>
            <a:r>
              <a:rPr lang="ja-JP" altLang="ja-JP" sz="2400" dirty="0" smtClean="0">
                <a:latin typeface="HG創英角ﾎﾟｯﾌﾟ体" pitchFamily="49" charset="-128"/>
                <a:ea typeface="HG創英角ﾎﾟｯﾌﾟ体" pitchFamily="49" charset="-128"/>
              </a:rPr>
              <a:t>わたし</a:t>
            </a:r>
            <a:r>
              <a:rPr lang="ja-JP" altLang="en-US" sz="2400" dirty="0" smtClean="0">
                <a:latin typeface="HG創英角ﾎﾟｯﾌﾟ体" pitchFamily="49" charset="-128"/>
                <a:ea typeface="HG創英角ﾎﾟｯﾌﾟ体" pitchFamily="49" charset="-128"/>
              </a:rPr>
              <a:t>は教室</a:t>
            </a:r>
            <a:r>
              <a:rPr lang="zh-CN" altLang="ja-JP" sz="2400" dirty="0" smtClean="0">
                <a:latin typeface="HG創英角ﾎﾟｯﾌﾟ体" pitchFamily="49" charset="-128"/>
                <a:ea typeface="HG創英角ﾎﾟｯﾌﾟ体" pitchFamily="49" charset="-128"/>
              </a:rPr>
              <a:t>こっち</a:t>
            </a:r>
            <a:r>
              <a:rPr lang="zh-CN" altLang="ja-JP" sz="2400" dirty="0">
                <a:latin typeface="HG創英角ﾎﾟｯﾌﾟ体" pitchFamily="49" charset="-128"/>
                <a:ea typeface="HG創英角ﾎﾟｯﾌﾟ体" pitchFamily="49" charset="-128"/>
              </a:rPr>
              <a:t>だから</a:t>
            </a:r>
            <a:endParaRPr lang="ja-JP" altLang="en-US" sz="2400" dirty="0"/>
          </a:p>
        </p:txBody>
      </p:sp>
      <p:sp>
        <p:nvSpPr>
          <p:cNvPr id="5" name="正方形/長方形 4"/>
          <p:cNvSpPr/>
          <p:nvPr/>
        </p:nvSpPr>
        <p:spPr>
          <a:xfrm>
            <a:off x="323528" y="5388024"/>
            <a:ext cx="2954655"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ああ、また</a:t>
            </a:r>
            <a:r>
              <a:rPr lang="ja-JP" altLang="ja-JP" sz="2400" dirty="0">
                <a:latin typeface="HG創英角ﾎﾟｯﾌﾟ体" pitchFamily="49" charset="-128"/>
                <a:ea typeface="HG創英角ﾎﾟｯﾌﾟ体" pitchFamily="49" charset="-128"/>
              </a:rPr>
              <a:t>今度なー</a:t>
            </a:r>
            <a:endParaRPr lang="ja-JP" altLang="en-US" sz="2400" dirty="0"/>
          </a:p>
        </p:txBody>
      </p:sp>
      <p:sp>
        <p:nvSpPr>
          <p:cNvPr id="6" name="正方形/長方形 5"/>
          <p:cNvSpPr/>
          <p:nvPr/>
        </p:nvSpPr>
        <p:spPr>
          <a:xfrm>
            <a:off x="3851920" y="4926359"/>
            <a:ext cx="2031325" cy="461665"/>
          </a:xfrm>
          <a:prstGeom prst="rect">
            <a:avLst/>
          </a:prstGeom>
        </p:spPr>
        <p:txBody>
          <a:bodyPr wrap="none">
            <a:spAutoFit/>
          </a:bodyPr>
          <a:lstStyle/>
          <a:p>
            <a:r>
              <a:rPr lang="ja-JP" altLang="ja-JP" sz="2400" dirty="0" err="1">
                <a:latin typeface="HG創英角ﾎﾟｯﾌﾟ体" pitchFamily="49" charset="-128"/>
                <a:ea typeface="HG創英角ﾎﾟｯﾌﾟ体" pitchFamily="49" charset="-128"/>
              </a:rPr>
              <a:t>ばいばいび</a:t>
            </a:r>
            <a:r>
              <a:rPr lang="ja-JP" altLang="ja-JP" sz="2400" dirty="0">
                <a:latin typeface="HG創英角ﾎﾟｯﾌﾟ体" pitchFamily="49" charset="-128"/>
                <a:ea typeface="HG創英角ﾎﾟｯﾌﾟ体" pitchFamily="49" charset="-128"/>
              </a:rPr>
              <a:t>ー</a:t>
            </a:r>
            <a:endParaRPr lang="ja-JP" altLang="en-US" sz="2400" dirty="0"/>
          </a:p>
        </p:txBody>
      </p:sp>
    </p:spTree>
    <p:extLst>
      <p:ext uri="{BB962C8B-B14F-4D97-AF65-F5344CB8AC3E}">
        <p14:creationId xmlns:p14="http://schemas.microsoft.com/office/powerpoint/2010/main" val="3903178771"/>
      </p:ext>
    </p:extLst>
  </p:cSld>
  <p:clrMapOvr>
    <a:masterClrMapping/>
  </p:clrMapOvr>
  <mc:AlternateContent xmlns:mc="http://schemas.openxmlformats.org/markup-compatibility/2006" xmlns:p14="http://schemas.microsoft.com/office/powerpoint/2010/main">
    <mc:Choice Requires="p14">
      <p:transition spd="slow" p14:dur="2000" advTm="10082"/>
    </mc:Choice>
    <mc:Fallback xmlns="">
      <p:transition spd="slow" advTm="10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625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800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5580112" y="4820958"/>
            <a:ext cx="3370502" cy="1200329"/>
          </a:xfrm>
          <a:prstGeom prst="rect">
            <a:avLst/>
          </a:prstGeom>
        </p:spPr>
        <p:txBody>
          <a:bodyPr wrap="square">
            <a:spAutoFit/>
          </a:bodyPr>
          <a:lstStyle/>
          <a:p>
            <a:r>
              <a:rPr lang="zh-CN" altLang="ja-JP" sz="2400" dirty="0">
                <a:latin typeface="HG創英角ﾎﾟｯﾌﾟ体" pitchFamily="49" charset="-128"/>
                <a:ea typeface="HG創英角ﾎﾟｯﾌﾟ体" pitchFamily="49" charset="-128"/>
              </a:rPr>
              <a:t>あ、そう</a:t>
            </a:r>
            <a:r>
              <a:rPr lang="zh-CN" altLang="ja-JP" sz="2400" dirty="0" smtClean="0">
                <a:latin typeface="HG創英角ﾎﾟｯﾌﾟ体" pitchFamily="49" charset="-128"/>
                <a:ea typeface="HG創英角ﾎﾟｯﾌﾟ体" pitchFamily="49" charset="-128"/>
              </a:rPr>
              <a:t>言えば</a:t>
            </a:r>
            <a:endParaRPr lang="en-US" altLang="zh-CN" sz="2400" dirty="0" smtClean="0">
              <a:latin typeface="HG創英角ﾎﾟｯﾌﾟ体" pitchFamily="49" charset="-128"/>
              <a:ea typeface="HG創英角ﾎﾟｯﾌﾟ体" pitchFamily="49" charset="-128"/>
            </a:endParaRPr>
          </a:p>
          <a:p>
            <a:r>
              <a:rPr lang="zh-CN" altLang="ja-JP" sz="2400" dirty="0" smtClean="0">
                <a:latin typeface="HG創英角ﾎﾟｯﾌﾟ体" pitchFamily="49" charset="-128"/>
                <a:ea typeface="HG創英角ﾎﾟｯﾌﾟ体" pitchFamily="49" charset="-128"/>
              </a:rPr>
              <a:t>そろそろ</a:t>
            </a:r>
            <a:r>
              <a:rPr lang="ja-JP" altLang="ja-JP" sz="2400" dirty="0">
                <a:latin typeface="HG創英角ﾎﾟｯﾌﾟ体" pitchFamily="49" charset="-128"/>
                <a:ea typeface="HG創英角ﾎﾟｯﾌﾟ体" pitchFamily="49" charset="-128"/>
              </a:rPr>
              <a:t>和也</a:t>
            </a:r>
            <a:r>
              <a:rPr lang="zh-CN" altLang="ja-JP" sz="2400" dirty="0">
                <a:latin typeface="HG創英角ﾎﾟｯﾌﾟ体" pitchFamily="49" charset="-128"/>
                <a:ea typeface="HG創英角ﾎﾟｯﾌﾟ体" pitchFamily="49" charset="-128"/>
              </a:rPr>
              <a:t>の誕生日だった</a:t>
            </a:r>
            <a:r>
              <a:rPr lang="ja-JP" altLang="ja-JP" sz="2400" dirty="0">
                <a:latin typeface="HG創英角ﾎﾟｯﾌﾟ体" pitchFamily="49" charset="-128"/>
                <a:ea typeface="HG創英角ﾎﾟｯﾌﾟ体" pitchFamily="49" charset="-128"/>
              </a:rPr>
              <a:t>か</a:t>
            </a:r>
            <a:r>
              <a:rPr lang="zh-CN" altLang="ja-JP" sz="2400" dirty="0">
                <a:latin typeface="HG創英角ﾎﾟｯﾌﾟ体" pitchFamily="49" charset="-128"/>
                <a:ea typeface="HG創英角ﾎﾟｯﾌﾟ体" pitchFamily="49" charset="-128"/>
              </a:rPr>
              <a:t>な</a:t>
            </a:r>
            <a:r>
              <a:rPr lang="en-US" altLang="ja-JP" sz="2400" dirty="0">
                <a:latin typeface="HG創英角ﾎﾟｯﾌﾟ体" pitchFamily="49" charset="-128"/>
                <a:ea typeface="HG創英角ﾎﾟｯﾌﾟ体" pitchFamily="49" charset="-128"/>
              </a:rPr>
              <a:t>……</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2704433911"/>
      </p:ext>
    </p:extLst>
  </p:cSld>
  <p:clrMapOvr>
    <a:masterClrMapping/>
  </p:clrMapOvr>
  <mc:AlternateContent xmlns:mc="http://schemas.openxmlformats.org/markup-compatibility/2006" xmlns:p14="http://schemas.microsoft.com/office/powerpoint/2010/main">
    <mc:Choice Requires="p14">
      <p:transition spd="slow" p14:dur="2000" advTm="6055"/>
    </mc:Choice>
    <mc:Fallback xmlns="">
      <p:transition spd="slow" advTm="6055"/>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5004048" y="5991671"/>
            <a:ext cx="3877985"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新しいの買ってもら</a:t>
            </a:r>
            <a:r>
              <a:rPr lang="ja-JP" altLang="ja-JP" sz="2400" dirty="0">
                <a:latin typeface="HG創英角ﾎﾟｯﾌﾟ体" pitchFamily="49" charset="-128"/>
                <a:ea typeface="HG創英角ﾎﾟｯﾌﾟ体" pitchFamily="49" charset="-128"/>
              </a:rPr>
              <a:t>ったら</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1065340556"/>
      </p:ext>
    </p:extLst>
  </p:cSld>
  <p:clrMapOvr>
    <a:masterClrMapping/>
  </p:clrMapOvr>
  <mc:AlternateContent xmlns:mc="http://schemas.openxmlformats.org/markup-compatibility/2006" xmlns:p14="http://schemas.microsoft.com/office/powerpoint/2010/main">
    <mc:Choice Requires="p14">
      <p:transition spd="slow" p14:dur="2000" advTm="2087"/>
    </mc:Choice>
    <mc:Fallback xmlns="">
      <p:transition spd="slow" advTm="2087"/>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Tree>
    <p:extLst>
      <p:ext uri="{BB962C8B-B14F-4D97-AF65-F5344CB8AC3E}">
        <p14:creationId xmlns:p14="http://schemas.microsoft.com/office/powerpoint/2010/main" val="1730421752"/>
      </p:ext>
    </p:extLst>
  </p:cSld>
  <p:clrMapOvr>
    <a:masterClrMapping/>
  </p:clrMapOvr>
  <mc:AlternateContent xmlns:mc="http://schemas.openxmlformats.org/markup-compatibility/2006" xmlns:p14="http://schemas.microsoft.com/office/powerpoint/2010/main">
    <mc:Choice Requires="p14">
      <p:transition spd="slow" p14:dur="2000" advTm="2171"/>
    </mc:Choice>
    <mc:Fallback xmlns="">
      <p:transition spd="slow" advTm="2171"/>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251520" y="1052736"/>
            <a:ext cx="4572000" cy="830997"/>
          </a:xfrm>
          <a:prstGeom prst="rect">
            <a:avLst/>
          </a:prstGeom>
        </p:spPr>
        <p:txBody>
          <a:bodyPr>
            <a:spAutoFit/>
          </a:bodyPr>
          <a:lstStyle/>
          <a:p>
            <a:r>
              <a:rPr lang="zh-CN" altLang="ja-JP" sz="2400" dirty="0" smtClean="0">
                <a:solidFill>
                  <a:schemeClr val="bg1"/>
                </a:solidFill>
                <a:latin typeface="HG創英角ﾎﾟｯﾌﾟ体" pitchFamily="49" charset="-128"/>
                <a:ea typeface="HG創英角ﾎﾟｯﾌﾟ体" pitchFamily="49" charset="-128"/>
              </a:rPr>
              <a:t>さて、今年の</a:t>
            </a:r>
            <a:r>
              <a:rPr lang="ja-JP" altLang="ja-JP" sz="2400" dirty="0" smtClean="0">
                <a:solidFill>
                  <a:schemeClr val="bg1"/>
                </a:solidFill>
                <a:latin typeface="HG創英角ﾎﾟｯﾌﾟ体" pitchFamily="49" charset="-128"/>
                <a:ea typeface="HG創英角ﾎﾟｯﾌﾟ体" pitchFamily="49" charset="-128"/>
              </a:rPr>
              <a:t>和也</a:t>
            </a:r>
            <a:r>
              <a:rPr lang="zh-CN" altLang="ja-JP" sz="2400" dirty="0" smtClean="0">
                <a:solidFill>
                  <a:schemeClr val="bg1"/>
                </a:solidFill>
                <a:latin typeface="HG創英角ﾎﾟｯﾌﾟ体" pitchFamily="49" charset="-128"/>
                <a:ea typeface="HG創英角ﾎﾟｯﾌﾟ体" pitchFamily="49" charset="-128"/>
              </a:rPr>
              <a:t>の誕生日</a:t>
            </a:r>
            <a:endParaRPr lang="en-US" altLang="zh-CN" sz="2400" dirty="0" smtClean="0">
              <a:solidFill>
                <a:schemeClr val="bg1"/>
              </a:solidFill>
              <a:latin typeface="HG創英角ﾎﾟｯﾌﾟ体" pitchFamily="49" charset="-128"/>
              <a:ea typeface="HG創英角ﾎﾟｯﾌﾟ体" pitchFamily="49" charset="-128"/>
            </a:endParaRPr>
          </a:p>
          <a:p>
            <a:r>
              <a:rPr lang="zh-CN" altLang="ja-JP" sz="2400" dirty="0" smtClean="0">
                <a:solidFill>
                  <a:schemeClr val="bg1"/>
                </a:solidFill>
                <a:latin typeface="HG創英角ﾎﾟｯﾌﾟ体" pitchFamily="49" charset="-128"/>
                <a:ea typeface="HG創英角ﾎﾟｯﾌﾟ体" pitchFamily="49" charset="-128"/>
              </a:rPr>
              <a:t>プレゼントは何がいいかなー</a:t>
            </a:r>
            <a:endParaRPr lang="ja-JP" altLang="en-US" sz="2400" dirty="0">
              <a:solidFill>
                <a:schemeClr val="bg1"/>
              </a:solidFill>
              <a:latin typeface="HG創英角ﾎﾟｯﾌﾟ体" pitchFamily="49" charset="-128"/>
              <a:ea typeface="HG創英角ﾎﾟｯﾌﾟ体" pitchFamily="49" charset="-128"/>
            </a:endParaRPr>
          </a:p>
        </p:txBody>
      </p:sp>
      <p:sp>
        <p:nvSpPr>
          <p:cNvPr id="4" name="正方形/長方形 3"/>
          <p:cNvSpPr/>
          <p:nvPr/>
        </p:nvSpPr>
        <p:spPr>
          <a:xfrm>
            <a:off x="6084168" y="3933056"/>
            <a:ext cx="3168352" cy="1569660"/>
          </a:xfrm>
          <a:prstGeom prst="rect">
            <a:avLst/>
          </a:prstGeom>
        </p:spPr>
        <p:txBody>
          <a:bodyPr wrap="square">
            <a:spAutoFit/>
          </a:bodyPr>
          <a:lstStyle/>
          <a:p>
            <a:r>
              <a:rPr lang="zh-CN" altLang="ja-JP" sz="2400" dirty="0">
                <a:solidFill>
                  <a:schemeClr val="bg1"/>
                </a:solidFill>
                <a:latin typeface="HG創英角ﾎﾟｯﾌﾟ体" pitchFamily="49" charset="-128"/>
                <a:ea typeface="HG創英角ﾎﾟｯﾌﾟ体" pitchFamily="49" charset="-128"/>
              </a:rPr>
              <a:t>一昨年は</a:t>
            </a:r>
            <a:r>
              <a:rPr lang="ja-JP" altLang="ja-JP" sz="2400" dirty="0">
                <a:solidFill>
                  <a:schemeClr val="bg1"/>
                </a:solidFill>
                <a:latin typeface="HG創英角ﾎﾟｯﾌﾟ体" pitchFamily="49" charset="-128"/>
                <a:ea typeface="HG創英角ﾎﾟｯﾌﾟ体" pitchFamily="49" charset="-128"/>
              </a:rPr>
              <a:t>えん</a:t>
            </a:r>
            <a:r>
              <a:rPr lang="ja-JP" altLang="ja-JP" sz="2400" dirty="0" err="1" smtClean="0">
                <a:solidFill>
                  <a:schemeClr val="bg1"/>
                </a:solidFill>
                <a:latin typeface="HG創英角ﾎﾟｯﾌﾟ体" pitchFamily="49" charset="-128"/>
                <a:ea typeface="HG創英角ﾎﾟｯﾌﾟ体" pitchFamily="49" charset="-128"/>
              </a:rPr>
              <a:t>ぴ</a:t>
            </a:r>
            <a:r>
              <a:rPr lang="ja-JP" altLang="en-US" sz="2400" dirty="0" err="1" smtClean="0">
                <a:solidFill>
                  <a:schemeClr val="bg1"/>
                </a:solidFill>
                <a:latin typeface="HG創英角ﾎﾟｯﾌﾟ体" pitchFamily="49" charset="-128"/>
                <a:ea typeface="HG創英角ﾎﾟｯﾌﾟ体" pitchFamily="49" charset="-128"/>
              </a:rPr>
              <a:t>つ</a:t>
            </a:r>
            <a:r>
              <a:rPr lang="zh-CN" altLang="ja-JP" sz="2400" dirty="0" smtClean="0">
                <a:solidFill>
                  <a:schemeClr val="bg1"/>
                </a:solidFill>
                <a:latin typeface="HG創英角ﾎﾟｯﾌﾟ体" pitchFamily="49" charset="-128"/>
                <a:ea typeface="HG創英角ﾎﾟｯﾌﾟ体" pitchFamily="49" charset="-128"/>
              </a:rPr>
              <a:t>だった</a:t>
            </a:r>
            <a:r>
              <a:rPr lang="zh-CN" altLang="ja-JP" sz="2400" dirty="0">
                <a:solidFill>
                  <a:schemeClr val="bg1"/>
                </a:solidFill>
                <a:latin typeface="HG創英角ﾎﾟｯﾌﾟ体" pitchFamily="49" charset="-128"/>
                <a:ea typeface="HG創英角ﾎﾟｯﾌﾟ体" pitchFamily="49" charset="-128"/>
              </a:rPr>
              <a:t>し</a:t>
            </a:r>
            <a:r>
              <a:rPr lang="zh-CN" altLang="ja-JP" sz="2400" dirty="0" smtClean="0">
                <a:solidFill>
                  <a:schemeClr val="bg1"/>
                </a:solidFill>
                <a:latin typeface="HG創英角ﾎﾟｯﾌﾟ体" pitchFamily="49" charset="-128"/>
                <a:ea typeface="HG創英角ﾎﾟｯﾌﾟ体" pitchFamily="49" charset="-128"/>
              </a:rPr>
              <a:t>、</a:t>
            </a:r>
            <a:endParaRPr lang="en-US" altLang="zh-CN" sz="2400" dirty="0" smtClean="0">
              <a:solidFill>
                <a:schemeClr val="bg1"/>
              </a:solidFill>
              <a:latin typeface="HG創英角ﾎﾟｯﾌﾟ体" pitchFamily="49" charset="-128"/>
              <a:ea typeface="HG創英角ﾎﾟｯﾌﾟ体" pitchFamily="49" charset="-128"/>
            </a:endParaRPr>
          </a:p>
          <a:p>
            <a:r>
              <a:rPr lang="zh-CN" altLang="ja-JP" sz="2400" dirty="0" smtClean="0">
                <a:solidFill>
                  <a:schemeClr val="bg1"/>
                </a:solidFill>
                <a:latin typeface="HG創英角ﾎﾟｯﾌﾟ体" pitchFamily="49" charset="-128"/>
                <a:ea typeface="HG創英角ﾎﾟｯﾌﾟ体" pitchFamily="49" charset="-128"/>
              </a:rPr>
              <a:t>去年</a:t>
            </a:r>
            <a:r>
              <a:rPr lang="zh-CN" altLang="ja-JP" sz="2400" dirty="0">
                <a:solidFill>
                  <a:schemeClr val="bg1"/>
                </a:solidFill>
                <a:latin typeface="HG創英角ﾎﾟｯﾌﾟ体" pitchFamily="49" charset="-128"/>
                <a:ea typeface="HG創英角ﾎﾟｯﾌﾟ体" pitchFamily="49" charset="-128"/>
              </a:rPr>
              <a:t>は</a:t>
            </a:r>
            <a:r>
              <a:rPr lang="ja-JP" altLang="ja-JP" sz="2400" dirty="0">
                <a:solidFill>
                  <a:schemeClr val="bg1"/>
                </a:solidFill>
                <a:latin typeface="HG創英角ﾎﾟｯﾌﾟ体" pitchFamily="49" charset="-128"/>
                <a:ea typeface="HG創英角ﾎﾟｯﾌﾟ体" pitchFamily="49" charset="-128"/>
              </a:rPr>
              <a:t>カードゲーム</a:t>
            </a:r>
            <a:r>
              <a:rPr lang="zh-CN" altLang="ja-JP" sz="2400" dirty="0">
                <a:solidFill>
                  <a:schemeClr val="bg1"/>
                </a:solidFill>
                <a:latin typeface="HG創英角ﾎﾟｯﾌﾟ体" pitchFamily="49" charset="-128"/>
                <a:ea typeface="HG創英角ﾎﾟｯﾌﾟ体" pitchFamily="49" charset="-128"/>
              </a:rPr>
              <a:t>だったし</a:t>
            </a:r>
            <a:r>
              <a:rPr lang="en-US" altLang="ja-JP" sz="2400" dirty="0">
                <a:solidFill>
                  <a:schemeClr val="bg1"/>
                </a:solidFill>
                <a:latin typeface="HG創英角ﾎﾟｯﾌﾟ体" pitchFamily="49" charset="-128"/>
                <a:ea typeface="HG創英角ﾎﾟｯﾌﾟ体" pitchFamily="49" charset="-128"/>
              </a:rPr>
              <a:t>……</a:t>
            </a:r>
            <a:endParaRPr lang="ja-JP" altLang="en-US" sz="2400" dirty="0">
              <a:solidFill>
                <a:schemeClr val="bg1"/>
              </a:solidFill>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3083390318"/>
      </p:ext>
    </p:extLst>
  </p:cSld>
  <p:clrMapOvr>
    <a:masterClrMapping/>
  </p:clrMapOvr>
  <mc:AlternateContent xmlns:mc="http://schemas.openxmlformats.org/markup-compatibility/2006" xmlns:p14="http://schemas.microsoft.com/office/powerpoint/2010/main">
    <mc:Choice Requires="p14">
      <p:transition spd="slow" p14:dur="2000" advTm="8601"/>
    </mc:Choice>
    <mc:Fallback xmlns="">
      <p:transition spd="slow" advTm="8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3-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5364088" y="685800"/>
            <a:ext cx="2954655"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父ちゃんただいまー</a:t>
            </a:r>
            <a:endParaRPr lang="ja-JP" altLang="en-US" sz="2400" dirty="0"/>
          </a:p>
        </p:txBody>
      </p:sp>
    </p:spTree>
    <p:extLst>
      <p:ext uri="{BB962C8B-B14F-4D97-AF65-F5344CB8AC3E}">
        <p14:creationId xmlns:p14="http://schemas.microsoft.com/office/powerpoint/2010/main" val="1964635318"/>
      </p:ext>
    </p:extLst>
  </p:cSld>
  <p:clrMapOvr>
    <a:masterClrMapping/>
  </p:clrMapOvr>
  <mc:AlternateContent xmlns:mc="http://schemas.openxmlformats.org/markup-compatibility/2006" xmlns:p14="http://schemas.microsoft.com/office/powerpoint/2010/main">
    <mc:Choice Requires="p14">
      <p:transition spd="slow" p14:dur="2000" advTm="2450"/>
    </mc:Choice>
    <mc:Fallback xmlns="">
      <p:transition spd="slow" advTm="245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3-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4" name="正方形/長方形 3"/>
          <p:cNvSpPr/>
          <p:nvPr/>
        </p:nvSpPr>
        <p:spPr>
          <a:xfrm>
            <a:off x="5364088" y="685800"/>
            <a:ext cx="2954655"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父ちゃんただいまー</a:t>
            </a:r>
            <a:endParaRPr lang="ja-JP" altLang="en-US" sz="2400" dirty="0"/>
          </a:p>
        </p:txBody>
      </p:sp>
      <p:sp>
        <p:nvSpPr>
          <p:cNvPr id="5" name="正方形/長方形 4"/>
          <p:cNvSpPr/>
          <p:nvPr/>
        </p:nvSpPr>
        <p:spPr>
          <a:xfrm>
            <a:off x="1331640" y="2852936"/>
            <a:ext cx="1415772"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おかえり</a:t>
            </a:r>
            <a:endParaRPr lang="ja-JP" altLang="en-US" sz="2400" dirty="0"/>
          </a:p>
        </p:txBody>
      </p:sp>
    </p:spTree>
    <p:extLst>
      <p:ext uri="{BB962C8B-B14F-4D97-AF65-F5344CB8AC3E}">
        <p14:creationId xmlns:p14="http://schemas.microsoft.com/office/powerpoint/2010/main" val="1884682711"/>
      </p:ext>
    </p:extLst>
  </p:cSld>
  <p:clrMapOvr>
    <a:masterClrMapping/>
  </p:clrMapOvr>
  <mc:AlternateContent xmlns:mc="http://schemas.openxmlformats.org/markup-compatibility/2006" xmlns:p14="http://schemas.microsoft.com/office/powerpoint/2010/main">
    <mc:Choice Requires="p14">
      <p:transition spd="slow" p14:dur="2000" advTm="1421"/>
    </mc:Choice>
    <mc:Fallback xmlns="">
      <p:transition spd="slow" advTm="1421"/>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3-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4692196" y="260648"/>
            <a:ext cx="4344300" cy="1200329"/>
          </a:xfrm>
          <a:prstGeom prst="rect">
            <a:avLst/>
          </a:prstGeom>
        </p:spPr>
        <p:txBody>
          <a:bodyPr wrap="square">
            <a:spAutoFit/>
          </a:bodyPr>
          <a:lstStyle/>
          <a:p>
            <a:r>
              <a:rPr lang="ja-JP" altLang="ja-JP" sz="2400" dirty="0" err="1">
                <a:latin typeface="HG創英角ﾎﾟｯﾌﾟ体" pitchFamily="49" charset="-128"/>
                <a:ea typeface="HG創英角ﾎﾟｯﾌﾟ体" pitchFamily="49" charset="-128"/>
              </a:rPr>
              <a:t>ねえねえ</a:t>
            </a:r>
            <a:r>
              <a:rPr lang="ja-JP" altLang="ja-JP" sz="2400" dirty="0">
                <a:latin typeface="HG創英角ﾎﾟｯﾌﾟ体" pitchFamily="49" charset="-128"/>
                <a:ea typeface="HG創英角ﾎﾟｯﾌﾟ体" pitchFamily="49" charset="-128"/>
              </a:rPr>
              <a:t>父ちゃん</a:t>
            </a:r>
            <a:r>
              <a:rPr lang="ja-JP" altLang="ja-JP" sz="2400" dirty="0" smtClean="0">
                <a:latin typeface="HG創英角ﾎﾟｯﾌﾟ体" pitchFamily="49" charset="-128"/>
                <a:ea typeface="HG創英角ﾎﾟｯﾌﾟ体" pitchFamily="49" charset="-128"/>
              </a:rPr>
              <a:t>、</a:t>
            </a:r>
            <a:endParaRPr lang="en-US" altLang="ja-JP" sz="2400" dirty="0" smtClean="0">
              <a:latin typeface="HG創英角ﾎﾟｯﾌﾟ体" pitchFamily="49" charset="-128"/>
              <a:ea typeface="HG創英角ﾎﾟｯﾌﾟ体" pitchFamily="49" charset="-128"/>
            </a:endParaRPr>
          </a:p>
          <a:p>
            <a:r>
              <a:rPr lang="ja-JP" altLang="ja-JP" sz="2400" dirty="0" smtClean="0">
                <a:latin typeface="HG創英角ﾎﾟｯﾌﾟ体" pitchFamily="49" charset="-128"/>
                <a:ea typeface="HG創英角ﾎﾟｯﾌﾟ体" pitchFamily="49" charset="-128"/>
              </a:rPr>
              <a:t>今度</a:t>
            </a:r>
            <a:r>
              <a:rPr lang="ja-JP" altLang="ja-JP" sz="2400" dirty="0">
                <a:latin typeface="HG創英角ﾎﾟｯﾌﾟ体" pitchFamily="49" charset="-128"/>
                <a:ea typeface="HG創英角ﾎﾟｯﾌﾟ体" pitchFamily="49" charset="-128"/>
              </a:rPr>
              <a:t>和也の誕生日なんだけど、何がいいと思う？</a:t>
            </a:r>
            <a:endParaRPr lang="ja-JP" altLang="en-US" sz="2400" dirty="0"/>
          </a:p>
        </p:txBody>
      </p:sp>
    </p:spTree>
    <p:extLst>
      <p:ext uri="{BB962C8B-B14F-4D97-AF65-F5344CB8AC3E}">
        <p14:creationId xmlns:p14="http://schemas.microsoft.com/office/powerpoint/2010/main" val="4108302938"/>
      </p:ext>
    </p:extLst>
  </p:cSld>
  <p:clrMapOvr>
    <a:masterClrMapping/>
  </p:clrMapOvr>
  <mc:AlternateContent xmlns:mc="http://schemas.openxmlformats.org/markup-compatibility/2006" xmlns:p14="http://schemas.microsoft.com/office/powerpoint/2010/main">
    <mc:Choice Requires="p14">
      <p:transition spd="slow" p14:dur="2000" advTm="4732"/>
    </mc:Choice>
    <mc:Fallback xmlns="">
      <p:transition spd="slow" advTm="4732"/>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3-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4692196" y="260648"/>
            <a:ext cx="4344300" cy="1200329"/>
          </a:xfrm>
          <a:prstGeom prst="rect">
            <a:avLst/>
          </a:prstGeom>
        </p:spPr>
        <p:txBody>
          <a:bodyPr wrap="square">
            <a:spAutoFit/>
          </a:bodyPr>
          <a:lstStyle/>
          <a:p>
            <a:r>
              <a:rPr lang="ja-JP" altLang="ja-JP" sz="2400" dirty="0" err="1">
                <a:latin typeface="HG創英角ﾎﾟｯﾌﾟ体" pitchFamily="49" charset="-128"/>
                <a:ea typeface="HG創英角ﾎﾟｯﾌﾟ体" pitchFamily="49" charset="-128"/>
              </a:rPr>
              <a:t>ねえねえ</a:t>
            </a:r>
            <a:r>
              <a:rPr lang="ja-JP" altLang="ja-JP" sz="2400" dirty="0">
                <a:latin typeface="HG創英角ﾎﾟｯﾌﾟ体" pitchFamily="49" charset="-128"/>
                <a:ea typeface="HG創英角ﾎﾟｯﾌﾟ体" pitchFamily="49" charset="-128"/>
              </a:rPr>
              <a:t>父ちゃん</a:t>
            </a:r>
            <a:r>
              <a:rPr lang="ja-JP" altLang="ja-JP" sz="2400" dirty="0" smtClean="0">
                <a:latin typeface="HG創英角ﾎﾟｯﾌﾟ体" pitchFamily="49" charset="-128"/>
                <a:ea typeface="HG創英角ﾎﾟｯﾌﾟ体" pitchFamily="49" charset="-128"/>
              </a:rPr>
              <a:t>、</a:t>
            </a:r>
            <a:endParaRPr lang="en-US" altLang="ja-JP" sz="2400" dirty="0" smtClean="0">
              <a:latin typeface="HG創英角ﾎﾟｯﾌﾟ体" pitchFamily="49" charset="-128"/>
              <a:ea typeface="HG創英角ﾎﾟｯﾌﾟ体" pitchFamily="49" charset="-128"/>
            </a:endParaRPr>
          </a:p>
          <a:p>
            <a:r>
              <a:rPr lang="ja-JP" altLang="ja-JP" sz="2400" dirty="0" smtClean="0">
                <a:latin typeface="HG創英角ﾎﾟｯﾌﾟ体" pitchFamily="49" charset="-128"/>
                <a:ea typeface="HG創英角ﾎﾟｯﾌﾟ体" pitchFamily="49" charset="-128"/>
              </a:rPr>
              <a:t>今度</a:t>
            </a:r>
            <a:r>
              <a:rPr lang="ja-JP" altLang="ja-JP" sz="2400" dirty="0">
                <a:latin typeface="HG創英角ﾎﾟｯﾌﾟ体" pitchFamily="49" charset="-128"/>
                <a:ea typeface="HG創英角ﾎﾟｯﾌﾟ体" pitchFamily="49" charset="-128"/>
              </a:rPr>
              <a:t>和也の誕生日なんだけど、何がいいと思う？</a:t>
            </a:r>
            <a:endParaRPr lang="ja-JP" altLang="en-US" sz="2400" dirty="0"/>
          </a:p>
        </p:txBody>
      </p:sp>
      <p:sp>
        <p:nvSpPr>
          <p:cNvPr id="4" name="正方形/長方形 3"/>
          <p:cNvSpPr/>
          <p:nvPr/>
        </p:nvSpPr>
        <p:spPr>
          <a:xfrm>
            <a:off x="683568" y="4077072"/>
            <a:ext cx="4176464" cy="830997"/>
          </a:xfrm>
          <a:prstGeom prst="rect">
            <a:avLst/>
          </a:prstGeom>
          <a:solidFill>
            <a:schemeClr val="bg1">
              <a:alpha val="30000"/>
            </a:schemeClr>
          </a:solidFill>
        </p:spPr>
        <p:txBody>
          <a:bodyPr wrap="square">
            <a:spAutoFit/>
          </a:bodyPr>
          <a:lstStyle/>
          <a:p>
            <a:r>
              <a:rPr lang="ja-JP" altLang="ja-JP" sz="2400" dirty="0">
                <a:latin typeface="HG創英角ﾎﾟｯﾌﾟ体" pitchFamily="49" charset="-128"/>
                <a:ea typeface="HG創英角ﾎﾟｯﾌﾟ体" pitchFamily="49" charset="-128"/>
              </a:rPr>
              <a:t>もうそんな季節か～…</a:t>
            </a:r>
            <a:r>
              <a:rPr lang="ja-JP" altLang="ja-JP" sz="2400" dirty="0" smtClean="0">
                <a:latin typeface="HG創英角ﾎﾟｯﾌﾟ体" pitchFamily="49" charset="-128"/>
                <a:ea typeface="HG創英角ﾎﾟｯﾌﾟ体" pitchFamily="49" charset="-128"/>
              </a:rPr>
              <a:t>…</a:t>
            </a:r>
            <a:endParaRPr lang="en-US" altLang="ja-JP" sz="2400" dirty="0" smtClean="0">
              <a:latin typeface="HG創英角ﾎﾟｯﾌﾟ体" pitchFamily="49" charset="-128"/>
              <a:ea typeface="HG創英角ﾎﾟｯﾌﾟ体" pitchFamily="49" charset="-128"/>
            </a:endParaRPr>
          </a:p>
          <a:p>
            <a:r>
              <a:rPr lang="ja-JP" altLang="ja-JP" sz="2400" dirty="0" smtClean="0">
                <a:latin typeface="HG創英角ﾎﾟｯﾌﾟ体" pitchFamily="49" charset="-128"/>
                <a:ea typeface="HG創英角ﾎﾟｯﾌﾟ体" pitchFamily="49" charset="-128"/>
              </a:rPr>
              <a:t>カードゲーム</a:t>
            </a:r>
            <a:r>
              <a:rPr lang="ja-JP" altLang="ja-JP" sz="2400" dirty="0">
                <a:latin typeface="HG創英角ﾎﾟｯﾌﾟ体" pitchFamily="49" charset="-128"/>
                <a:ea typeface="HG創英角ﾎﾟｯﾌﾟ体" pitchFamily="49" charset="-128"/>
              </a:rPr>
              <a:t>なんかどうだ？</a:t>
            </a:r>
            <a:endParaRPr lang="ja-JP" altLang="en-US" sz="2400" dirty="0"/>
          </a:p>
        </p:txBody>
      </p:sp>
    </p:spTree>
    <p:extLst>
      <p:ext uri="{BB962C8B-B14F-4D97-AF65-F5344CB8AC3E}">
        <p14:creationId xmlns:p14="http://schemas.microsoft.com/office/powerpoint/2010/main" val="3153960889"/>
      </p:ext>
    </p:extLst>
  </p:cSld>
  <p:clrMapOvr>
    <a:masterClrMapping/>
  </p:clrMapOvr>
  <mc:AlternateContent xmlns:mc="http://schemas.openxmlformats.org/markup-compatibility/2006" xmlns:p14="http://schemas.microsoft.com/office/powerpoint/2010/main">
    <mc:Choice Requires="p14">
      <p:transition spd="slow" p14:dur="2000" advTm="4044"/>
    </mc:Choice>
    <mc:Fallback xmlns="">
      <p:transition spd="slow" advTm="4044"/>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3-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5196252" y="548680"/>
            <a:ext cx="3624220" cy="830997"/>
          </a:xfrm>
          <a:prstGeom prst="rect">
            <a:avLst/>
          </a:prstGeom>
        </p:spPr>
        <p:txBody>
          <a:bodyPr wrap="square">
            <a:spAutoFit/>
          </a:bodyPr>
          <a:lstStyle/>
          <a:p>
            <a:r>
              <a:rPr lang="ja-JP" altLang="ja-JP" sz="2400" dirty="0">
                <a:latin typeface="HG創英角ﾎﾟｯﾌﾟ体" pitchFamily="49" charset="-128"/>
                <a:ea typeface="HG創英角ﾎﾟｯﾌﾟ体" pitchFamily="49" charset="-128"/>
              </a:rPr>
              <a:t>それだと、去年と同じになっちゃうよ</a:t>
            </a:r>
            <a:endParaRPr lang="ja-JP" altLang="en-US" sz="2400" dirty="0">
              <a:latin typeface="HG創英角ﾎﾟｯﾌﾟ体" pitchFamily="49" charset="-128"/>
              <a:ea typeface="HG創英角ﾎﾟｯﾌﾟ体" pitchFamily="49" charset="-128"/>
            </a:endParaRPr>
          </a:p>
        </p:txBody>
      </p:sp>
      <p:sp>
        <p:nvSpPr>
          <p:cNvPr id="4" name="正方形/長方形 3"/>
          <p:cNvSpPr/>
          <p:nvPr/>
        </p:nvSpPr>
        <p:spPr>
          <a:xfrm>
            <a:off x="683568" y="4077072"/>
            <a:ext cx="4176464" cy="830997"/>
          </a:xfrm>
          <a:prstGeom prst="rect">
            <a:avLst/>
          </a:prstGeom>
          <a:solidFill>
            <a:schemeClr val="bg1">
              <a:alpha val="30000"/>
            </a:schemeClr>
          </a:solidFill>
        </p:spPr>
        <p:txBody>
          <a:bodyPr wrap="square">
            <a:spAutoFit/>
          </a:bodyPr>
          <a:lstStyle/>
          <a:p>
            <a:r>
              <a:rPr lang="ja-JP" altLang="ja-JP" sz="2400" dirty="0">
                <a:latin typeface="HG創英角ﾎﾟｯﾌﾟ体" pitchFamily="49" charset="-128"/>
                <a:ea typeface="HG創英角ﾎﾟｯﾌﾟ体" pitchFamily="49" charset="-128"/>
              </a:rPr>
              <a:t>そうか、何か</a:t>
            </a:r>
            <a:r>
              <a:rPr lang="ja-JP" altLang="ja-JP" sz="2400" dirty="0" smtClean="0">
                <a:latin typeface="HG創英角ﾎﾟｯﾌﾟ体" pitchFamily="49" charset="-128"/>
                <a:ea typeface="HG創英角ﾎﾟｯﾌﾟ体" pitchFamily="49" charset="-128"/>
              </a:rPr>
              <a:t>欲し</a:t>
            </a:r>
            <a:r>
              <a:rPr lang="ja-JP" altLang="en-US" sz="2400" dirty="0">
                <a:latin typeface="HG創英角ﾎﾟｯﾌﾟ体" pitchFamily="49" charset="-128"/>
                <a:ea typeface="HG創英角ﾎﾟｯﾌﾟ体" pitchFamily="49" charset="-128"/>
              </a:rPr>
              <a:t>い</a:t>
            </a:r>
            <a:r>
              <a:rPr lang="ja-JP" altLang="ja-JP" sz="2400" dirty="0" smtClean="0">
                <a:latin typeface="HG創英角ﾎﾟｯﾌﾟ体" pitchFamily="49" charset="-128"/>
                <a:ea typeface="HG創英角ﾎﾟｯﾌﾟ体" pitchFamily="49" charset="-128"/>
              </a:rPr>
              <a:t>もの</a:t>
            </a:r>
            <a:r>
              <a:rPr lang="ja-JP" altLang="ja-JP" sz="2400" dirty="0">
                <a:latin typeface="HG創英角ﾎﾟｯﾌﾟ体" pitchFamily="49" charset="-128"/>
                <a:ea typeface="HG創英角ﾎﾟｯﾌﾟ体" pitchFamily="49" charset="-128"/>
              </a:rPr>
              <a:t>とか聞いておくと楽なんだが</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3330652918"/>
      </p:ext>
    </p:extLst>
  </p:cSld>
  <p:clrMapOvr>
    <a:masterClrMapping/>
  </p:clrMapOvr>
  <mc:AlternateContent xmlns:mc="http://schemas.openxmlformats.org/markup-compatibility/2006" xmlns:p14="http://schemas.microsoft.com/office/powerpoint/2010/main">
    <mc:Choice Requires="p14">
      <p:transition spd="slow" p14:dur="2000" advTm="7938"/>
    </mc:Choice>
    <mc:Fallback xmlns="">
      <p:transition spd="slow" advTm="7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3-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4630408" y="4892967"/>
            <a:ext cx="4464496" cy="1200329"/>
          </a:xfrm>
          <a:prstGeom prst="rect">
            <a:avLst/>
          </a:prstGeom>
          <a:solidFill>
            <a:schemeClr val="bg1">
              <a:alpha val="30000"/>
            </a:schemeClr>
          </a:solidFill>
        </p:spPr>
        <p:txBody>
          <a:bodyPr wrap="square">
            <a:spAutoFit/>
          </a:bodyPr>
          <a:lstStyle/>
          <a:p>
            <a:r>
              <a:rPr lang="ja-JP" altLang="ja-JP" sz="2400" dirty="0" smtClean="0">
                <a:latin typeface="HG創英角ﾎﾟｯﾌﾟ体" pitchFamily="49" charset="-128"/>
                <a:ea typeface="HG創英角ﾎﾟｯﾌﾟ体" pitchFamily="49" charset="-128"/>
              </a:rPr>
              <a:t>そう</a:t>
            </a:r>
            <a:r>
              <a:rPr lang="ja-JP" altLang="ja-JP" sz="2400" dirty="0">
                <a:latin typeface="HG創英角ﾎﾟｯﾌﾟ体" pitchFamily="49" charset="-128"/>
                <a:ea typeface="HG創英角ﾎﾟｯﾌﾟ体" pitchFamily="49" charset="-128"/>
              </a:rPr>
              <a:t>言えば、この</a:t>
            </a:r>
            <a:r>
              <a:rPr lang="ja-JP" altLang="ja-JP" sz="2400" dirty="0" smtClean="0">
                <a:latin typeface="HG創英角ﾎﾟｯﾌﾟ体" pitchFamily="49" charset="-128"/>
                <a:ea typeface="HG創英角ﾎﾟｯﾌﾟ体" pitchFamily="49" charset="-128"/>
              </a:rPr>
              <a:t>間</a:t>
            </a:r>
            <a:endParaRPr lang="en-US" altLang="ja-JP" sz="2400" dirty="0" smtClean="0">
              <a:latin typeface="HG創英角ﾎﾟｯﾌﾟ体" pitchFamily="49" charset="-128"/>
              <a:ea typeface="HG創英角ﾎﾟｯﾌﾟ体" pitchFamily="49" charset="-128"/>
            </a:endParaRPr>
          </a:p>
          <a:p>
            <a:r>
              <a:rPr lang="ja-JP" altLang="ja-JP" sz="2400" dirty="0" smtClean="0">
                <a:latin typeface="HG創英角ﾎﾟｯﾌﾟ体" pitchFamily="49" charset="-128"/>
                <a:ea typeface="HG創英角ﾎﾟｯﾌﾟ体" pitchFamily="49" charset="-128"/>
              </a:rPr>
              <a:t>小春</a:t>
            </a:r>
            <a:r>
              <a:rPr lang="ja-JP" altLang="ja-JP" sz="2400" dirty="0">
                <a:latin typeface="HG創英角ﾎﾟｯﾌﾟ体" pitchFamily="49" charset="-128"/>
                <a:ea typeface="HG創英角ﾎﾟｯﾌﾟ体" pitchFamily="49" charset="-128"/>
              </a:rPr>
              <a:t>ちゃんが持っているようなギターが</a:t>
            </a:r>
            <a:r>
              <a:rPr lang="ja-JP" altLang="ja-JP" sz="2400" dirty="0" smtClean="0">
                <a:latin typeface="HG創英角ﾎﾟｯﾌﾟ体" pitchFamily="49" charset="-128"/>
                <a:ea typeface="HG創英角ﾎﾟｯﾌﾟ体" pitchFamily="49" charset="-128"/>
              </a:rPr>
              <a:t>欲しいって</a:t>
            </a:r>
            <a:r>
              <a:rPr lang="ja-JP" altLang="ja-JP" sz="2400" dirty="0">
                <a:latin typeface="HG創英角ﾎﾟｯﾌﾟ体" pitchFamily="49" charset="-128"/>
                <a:ea typeface="HG創英角ﾎﾟｯﾌﾟ体" pitchFamily="49" charset="-128"/>
              </a:rPr>
              <a:t>言ってた</a:t>
            </a:r>
            <a:endParaRPr lang="ja-JP" altLang="en-US" sz="2400" dirty="0">
              <a:latin typeface="HG創英角ﾎﾟｯﾌﾟ体" pitchFamily="49" charset="-128"/>
              <a:ea typeface="HG創英角ﾎﾟｯﾌﾟ体" pitchFamily="49" charset="-128"/>
            </a:endParaRPr>
          </a:p>
        </p:txBody>
      </p:sp>
      <p:sp>
        <p:nvSpPr>
          <p:cNvPr id="4" name="正方形/長方形 3"/>
          <p:cNvSpPr/>
          <p:nvPr/>
        </p:nvSpPr>
        <p:spPr>
          <a:xfrm>
            <a:off x="4283968" y="3327375"/>
            <a:ext cx="2646878" cy="461665"/>
          </a:xfrm>
          <a:prstGeom prst="rect">
            <a:avLst/>
          </a:prstGeom>
        </p:spPr>
        <p:txBody>
          <a:bodyPr wrap="none">
            <a:spAutoFit/>
          </a:bodyPr>
          <a:lstStyle/>
          <a:p>
            <a:r>
              <a:rPr lang="ja-JP" altLang="ja-JP" sz="2400" dirty="0">
                <a:latin typeface="HG創英角ﾎﾟｯﾌﾟ体" pitchFamily="49" charset="-128"/>
                <a:ea typeface="HG創英角ﾎﾟｯﾌﾟ体" pitchFamily="49" charset="-128"/>
              </a:rPr>
              <a:t>欲しいものか……</a:t>
            </a:r>
            <a:endParaRPr lang="en-US" altLang="ja-JP"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1505890632"/>
      </p:ext>
    </p:extLst>
  </p:cSld>
  <p:clrMapOvr>
    <a:masterClrMapping/>
  </p:clrMapOvr>
  <mc:AlternateContent xmlns:mc="http://schemas.openxmlformats.org/markup-compatibility/2006" xmlns:p14="http://schemas.microsoft.com/office/powerpoint/2010/main">
    <mc:Choice Requires="p14">
      <p:transition spd="slow" p14:dur="2000" advTm="7426"/>
    </mc:Choice>
    <mc:Fallback xmlns="">
      <p:transition spd="slow" advTm="7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3-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1043608" y="3789040"/>
            <a:ext cx="4896544" cy="1200329"/>
          </a:xfrm>
          <a:prstGeom prst="rect">
            <a:avLst/>
          </a:prstGeom>
          <a:solidFill>
            <a:schemeClr val="bg1">
              <a:alpha val="30000"/>
            </a:schemeClr>
          </a:solidFill>
        </p:spPr>
        <p:txBody>
          <a:bodyPr wrap="square">
            <a:spAutoFit/>
          </a:bodyPr>
          <a:lstStyle/>
          <a:p>
            <a:r>
              <a:rPr lang="zh-CN" altLang="ja-JP" sz="2400" dirty="0">
                <a:latin typeface="HG創英角ﾎﾟｯﾌﾟ体" pitchFamily="49" charset="-128"/>
                <a:ea typeface="HG創英角ﾎﾟｯﾌﾟ体" pitchFamily="49" charset="-128"/>
              </a:rPr>
              <a:t>ギターか</a:t>
            </a:r>
            <a:r>
              <a:rPr lang="en-US" altLang="ja-JP" sz="2400" dirty="0" smtClean="0">
                <a:latin typeface="HG創英角ﾎﾟｯﾌﾟ体" pitchFamily="49" charset="-128"/>
                <a:ea typeface="HG創英角ﾎﾟｯﾌﾟ体" pitchFamily="49" charset="-128"/>
              </a:rPr>
              <a:t>……</a:t>
            </a:r>
          </a:p>
          <a:p>
            <a:r>
              <a:rPr lang="zh-CN" altLang="ja-JP" sz="2400" dirty="0" smtClean="0">
                <a:latin typeface="HG創英角ﾎﾟｯﾌﾟ体" pitchFamily="49" charset="-128"/>
                <a:ea typeface="HG創英角ﾎﾟｯﾌﾟ体" pitchFamily="49" charset="-128"/>
              </a:rPr>
              <a:t>確か</a:t>
            </a:r>
            <a:r>
              <a:rPr lang="zh-CN" altLang="ja-JP" sz="2400" dirty="0">
                <a:latin typeface="HG創英角ﾎﾟｯﾌﾟ体" pitchFamily="49" charset="-128"/>
                <a:ea typeface="HG創英角ﾎﾟｯﾌﾟ体" pitchFamily="49" charset="-128"/>
              </a:rPr>
              <a:t>上司が最近</a:t>
            </a:r>
            <a:r>
              <a:rPr lang="en-US" altLang="ja-JP" sz="2400" dirty="0">
                <a:latin typeface="HG創英角ﾎﾟｯﾌﾟ体" pitchFamily="49" charset="-128"/>
                <a:ea typeface="HG創英角ﾎﾟｯﾌﾟ体" pitchFamily="49" charset="-128"/>
              </a:rPr>
              <a:t>YOKO</a:t>
            </a:r>
            <a:r>
              <a:rPr lang="zh-CN" altLang="ja-JP" sz="2400" dirty="0">
                <a:latin typeface="HG創英角ﾎﾟｯﾌﾟ体" pitchFamily="49" charset="-128"/>
                <a:ea typeface="HG創英角ﾎﾟｯﾌﾟ体" pitchFamily="49" charset="-128"/>
              </a:rPr>
              <a:t>オクでドラムを買ったって言ってたな</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71838140"/>
      </p:ext>
    </p:extLst>
  </p:cSld>
  <p:clrMapOvr>
    <a:masterClrMapping/>
  </p:clrMapOvr>
  <mc:AlternateContent xmlns:mc="http://schemas.openxmlformats.org/markup-compatibility/2006" xmlns:p14="http://schemas.microsoft.com/office/powerpoint/2010/main">
    <mc:Choice Requires="p14">
      <p:transition spd="slow" p14:dur="2000" advTm="8075"/>
    </mc:Choice>
    <mc:Fallback xmlns="">
      <p:transition spd="slow" advTm="8075"/>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4-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solidFill>
            <a:schemeClr val="bg1">
              <a:alpha val="30000"/>
            </a:schemeClr>
          </a:solidFill>
          <a:ln>
            <a:noFill/>
          </a:ln>
        </p:spPr>
      </p:pic>
      <p:sp>
        <p:nvSpPr>
          <p:cNvPr id="3" name="正方形/長方形 2"/>
          <p:cNvSpPr/>
          <p:nvPr/>
        </p:nvSpPr>
        <p:spPr>
          <a:xfrm>
            <a:off x="1224136" y="3428999"/>
            <a:ext cx="4572000" cy="1200329"/>
          </a:xfrm>
          <a:prstGeom prst="rect">
            <a:avLst/>
          </a:prstGeom>
          <a:solidFill>
            <a:schemeClr val="bg1">
              <a:alpha val="30000"/>
            </a:schemeClr>
          </a:solidFill>
        </p:spPr>
        <p:txBody>
          <a:bodyPr wrap="square">
            <a:spAutoFit/>
          </a:bodyPr>
          <a:lstStyle/>
          <a:p>
            <a:r>
              <a:rPr lang="zh-CN" altLang="ja-JP" sz="2400" dirty="0">
                <a:latin typeface="HG創英角ﾎﾟｯﾌﾟ体" pitchFamily="49" charset="-128"/>
                <a:ea typeface="HG創英角ﾎﾟｯﾌﾟ体" pitchFamily="49" charset="-128"/>
              </a:rPr>
              <a:t>ギターもドラムも楽器だし、</a:t>
            </a:r>
            <a:endParaRPr lang="en-US" altLang="zh-CN" sz="2400" dirty="0">
              <a:latin typeface="HG創英角ﾎﾟｯﾌﾟ体" pitchFamily="49" charset="-128"/>
              <a:ea typeface="HG創英角ﾎﾟｯﾌﾟ体" pitchFamily="49" charset="-128"/>
            </a:endParaRPr>
          </a:p>
          <a:p>
            <a:r>
              <a:rPr lang="zh-CN" altLang="ja-JP" sz="2400" dirty="0">
                <a:latin typeface="HG創英角ﾎﾟｯﾌﾟ体" pitchFamily="49" charset="-128"/>
                <a:ea typeface="HG創英角ﾎﾟｯﾌﾟ体" pitchFamily="49" charset="-128"/>
              </a:rPr>
              <a:t>安く売ってるかも</a:t>
            </a:r>
            <a:r>
              <a:rPr lang="ja-JP" altLang="ja-JP" sz="2400" dirty="0">
                <a:latin typeface="HG創英角ﾎﾟｯﾌﾟ体" pitchFamily="49" charset="-128"/>
                <a:ea typeface="HG創英角ﾎﾟｯﾌﾟ体" pitchFamily="49" charset="-128"/>
              </a:rPr>
              <a:t>な、ちょっと探してみるか</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1738679639"/>
      </p:ext>
    </p:extLst>
  </p:cSld>
  <p:clrMapOvr>
    <a:masterClrMapping/>
  </p:clrMapOvr>
  <mc:AlternateContent xmlns:mc="http://schemas.openxmlformats.org/markup-compatibility/2006" xmlns:p14="http://schemas.microsoft.com/office/powerpoint/2010/main">
    <mc:Choice Requires="p14">
      <p:transition spd="slow" p14:dur="2000" advTm="8541"/>
    </mc:Choice>
    <mc:Fallback xmlns="">
      <p:transition spd="slow" advTm="854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5004048" y="5991671"/>
            <a:ext cx="3877985"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新しいの買ってもら</a:t>
            </a:r>
            <a:r>
              <a:rPr lang="ja-JP" altLang="ja-JP" sz="2400" dirty="0">
                <a:latin typeface="HG創英角ﾎﾟｯﾌﾟ体" pitchFamily="49" charset="-128"/>
                <a:ea typeface="HG創英角ﾎﾟｯﾌﾟ体" pitchFamily="49" charset="-128"/>
              </a:rPr>
              <a:t>ったら</a:t>
            </a:r>
            <a:endParaRPr lang="ja-JP" altLang="en-US" sz="2400" dirty="0">
              <a:latin typeface="HG創英角ﾎﾟｯﾌﾟ体" pitchFamily="49" charset="-128"/>
              <a:ea typeface="HG創英角ﾎﾟｯﾌﾟ体" pitchFamily="49" charset="-128"/>
            </a:endParaRPr>
          </a:p>
        </p:txBody>
      </p:sp>
      <p:sp>
        <p:nvSpPr>
          <p:cNvPr id="4" name="正方形/長方形 3"/>
          <p:cNvSpPr/>
          <p:nvPr/>
        </p:nvSpPr>
        <p:spPr>
          <a:xfrm>
            <a:off x="2339752" y="260648"/>
            <a:ext cx="5076056" cy="830997"/>
          </a:xfrm>
          <a:prstGeom prst="rect">
            <a:avLst/>
          </a:prstGeom>
        </p:spPr>
        <p:txBody>
          <a:bodyPr wrap="square">
            <a:spAutoFit/>
          </a:bodyPr>
          <a:lstStyle/>
          <a:p>
            <a:r>
              <a:rPr lang="ja-JP" altLang="ja-JP" sz="2400" dirty="0">
                <a:latin typeface="HG創英角ﾎﾟｯﾌﾟ体" pitchFamily="49" charset="-128"/>
                <a:ea typeface="HG創英角ﾎﾟｯﾌﾟ体" pitchFamily="49" charset="-128"/>
              </a:rPr>
              <a:t>この間音楽</a:t>
            </a:r>
            <a:r>
              <a:rPr lang="ja-JP" altLang="ja-JP" sz="2400" dirty="0" smtClean="0">
                <a:latin typeface="HG創英角ﾎﾟｯﾌﾟ体" pitchFamily="49" charset="-128"/>
                <a:ea typeface="HG創英角ﾎﾟｯﾌﾟ体" pitchFamily="49" charset="-128"/>
              </a:rPr>
              <a:t>プレイヤー</a:t>
            </a:r>
            <a:endParaRPr lang="en-US" altLang="ja-JP" sz="2400" dirty="0" smtClean="0">
              <a:latin typeface="HG創英角ﾎﾟｯﾌﾟ体" pitchFamily="49" charset="-128"/>
              <a:ea typeface="HG創英角ﾎﾟｯﾌﾟ体" pitchFamily="49" charset="-128"/>
            </a:endParaRPr>
          </a:p>
          <a:p>
            <a:r>
              <a:rPr lang="ja-JP" altLang="ja-JP" sz="2400" dirty="0" smtClean="0">
                <a:latin typeface="HG創英角ﾎﾟｯﾌﾟ体" pitchFamily="49" charset="-128"/>
                <a:ea typeface="HG創英角ﾎﾟｯﾌﾟ体" pitchFamily="49" charset="-128"/>
              </a:rPr>
              <a:t>買って</a:t>
            </a:r>
            <a:r>
              <a:rPr lang="ja-JP" altLang="ja-JP" sz="2400" dirty="0">
                <a:latin typeface="HG創英角ﾎﾟｯﾌﾟ体" pitchFamily="49" charset="-128"/>
                <a:ea typeface="HG創英角ﾎﾟｯﾌﾟ体" pitchFamily="49" charset="-128"/>
              </a:rPr>
              <a:t>もらったばかりなんだよ……</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3141378094"/>
      </p:ext>
    </p:extLst>
  </p:cSld>
  <p:clrMapOvr>
    <a:masterClrMapping/>
  </p:clrMapOvr>
  <mc:AlternateContent xmlns:mc="http://schemas.openxmlformats.org/markup-compatibility/2006" xmlns:p14="http://schemas.microsoft.com/office/powerpoint/2010/main">
    <mc:Choice Requires="p14">
      <p:transition spd="slow" p14:dur="2000" advTm="3512"/>
    </mc:Choice>
    <mc:Fallback xmlns="">
      <p:transition spd="slow" advTm="3512"/>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4-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1224136" y="3428999"/>
            <a:ext cx="4572000" cy="1200329"/>
          </a:xfrm>
          <a:prstGeom prst="rect">
            <a:avLst/>
          </a:prstGeom>
          <a:solidFill>
            <a:schemeClr val="bg1">
              <a:alpha val="30000"/>
            </a:schemeClr>
          </a:solidFill>
        </p:spPr>
        <p:txBody>
          <a:bodyPr wrap="square">
            <a:spAutoFit/>
          </a:bodyPr>
          <a:lstStyle/>
          <a:p>
            <a:r>
              <a:rPr lang="zh-CN" altLang="ja-JP" sz="2400" dirty="0">
                <a:latin typeface="HG創英角ﾎﾟｯﾌﾟ体" pitchFamily="49" charset="-128"/>
                <a:ea typeface="HG創英角ﾎﾟｯﾌﾟ体" pitchFamily="49" charset="-128"/>
              </a:rPr>
              <a:t>ギターもドラムも楽器だし、</a:t>
            </a:r>
            <a:endParaRPr lang="en-US" altLang="zh-CN" sz="2400" dirty="0">
              <a:latin typeface="HG創英角ﾎﾟｯﾌﾟ体" pitchFamily="49" charset="-128"/>
              <a:ea typeface="HG創英角ﾎﾟｯﾌﾟ体" pitchFamily="49" charset="-128"/>
            </a:endParaRPr>
          </a:p>
          <a:p>
            <a:r>
              <a:rPr lang="zh-CN" altLang="ja-JP" sz="2400" dirty="0">
                <a:latin typeface="HG創英角ﾎﾟｯﾌﾟ体" pitchFamily="49" charset="-128"/>
                <a:ea typeface="HG創英角ﾎﾟｯﾌﾟ体" pitchFamily="49" charset="-128"/>
              </a:rPr>
              <a:t>安く売ってるかも</a:t>
            </a:r>
            <a:r>
              <a:rPr lang="ja-JP" altLang="ja-JP" sz="2400" dirty="0">
                <a:latin typeface="HG創英角ﾎﾟｯﾌﾟ体" pitchFamily="49" charset="-128"/>
                <a:ea typeface="HG創英角ﾎﾟｯﾌﾟ体" pitchFamily="49" charset="-128"/>
              </a:rPr>
              <a:t>な、ちょっと探してみるか</a:t>
            </a:r>
            <a:endParaRPr lang="ja-JP" altLang="en-US" sz="2400" dirty="0">
              <a:latin typeface="HG創英角ﾎﾟｯﾌﾟ体" pitchFamily="49" charset="-128"/>
              <a:ea typeface="HG創英角ﾎﾟｯﾌﾟ体" pitchFamily="49" charset="-128"/>
            </a:endParaRPr>
          </a:p>
        </p:txBody>
      </p:sp>
      <p:sp>
        <p:nvSpPr>
          <p:cNvPr id="5" name="正方形/長方形 4"/>
          <p:cNvSpPr/>
          <p:nvPr/>
        </p:nvSpPr>
        <p:spPr>
          <a:xfrm>
            <a:off x="1709678" y="5176568"/>
            <a:ext cx="5724644" cy="461665"/>
          </a:xfrm>
          <a:prstGeom prst="rect">
            <a:avLst/>
          </a:prstGeom>
        </p:spPr>
        <p:txBody>
          <a:bodyPr wrap="none">
            <a:spAutoFit/>
          </a:bodyPr>
          <a:lstStyle/>
          <a:p>
            <a:r>
              <a:rPr lang="zh-CN" altLang="ja-JP" sz="2400" dirty="0">
                <a:solidFill>
                  <a:schemeClr val="bg1"/>
                </a:solidFill>
                <a:latin typeface="HG創英角ﾎﾟｯﾌﾟ体" pitchFamily="49" charset="-128"/>
                <a:ea typeface="HG創英角ﾎﾟｯﾌﾟ体" pitchFamily="49" charset="-128"/>
              </a:rPr>
              <a:t>えっと、</a:t>
            </a:r>
            <a:r>
              <a:rPr lang="en-US" altLang="ja-JP" sz="2400" dirty="0">
                <a:solidFill>
                  <a:schemeClr val="bg1"/>
                </a:solidFill>
                <a:latin typeface="HG創英角ﾎﾟｯﾌﾟ体" pitchFamily="49" charset="-128"/>
                <a:ea typeface="HG創英角ﾎﾟｯﾌﾟ体" pitchFamily="49" charset="-128"/>
              </a:rPr>
              <a:t>YOKOOH</a:t>
            </a:r>
            <a:r>
              <a:rPr lang="zh-CN" altLang="ja-JP" sz="2400" dirty="0">
                <a:solidFill>
                  <a:schemeClr val="bg1"/>
                </a:solidFill>
                <a:latin typeface="HG創英角ﾎﾟｯﾌﾟ体" pitchFamily="49" charset="-128"/>
                <a:ea typeface="HG創英角ﾎﾟｯﾌﾟ体" pitchFamily="49" charset="-128"/>
              </a:rPr>
              <a:t>オークションで検索っ</a:t>
            </a:r>
            <a:r>
              <a:rPr lang="zh-CN" altLang="ja-JP" sz="2400" dirty="0" smtClean="0">
                <a:solidFill>
                  <a:schemeClr val="bg1"/>
                </a:solidFill>
                <a:latin typeface="HG創英角ﾎﾟｯﾌﾟ体" pitchFamily="49" charset="-128"/>
                <a:ea typeface="HG創英角ﾎﾟｯﾌﾟ体" pitchFamily="49" charset="-128"/>
              </a:rPr>
              <a:t>と</a:t>
            </a:r>
            <a:endParaRPr lang="ja-JP" altLang="ja-JP" sz="2400" dirty="0">
              <a:solidFill>
                <a:schemeClr val="bg1"/>
              </a:solidFill>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2226210606"/>
      </p:ext>
    </p:extLst>
  </p:cSld>
  <p:clrMapOvr>
    <a:masterClrMapping/>
  </p:clrMapOvr>
  <mc:AlternateContent xmlns:mc="http://schemas.openxmlformats.org/markup-compatibility/2006" xmlns:p14="http://schemas.microsoft.com/office/powerpoint/2010/main">
    <mc:Choice Requires="p14">
      <p:transition spd="slow" p14:dur="2000" advTm="5258"/>
    </mc:Choice>
    <mc:Fallback xmlns="">
      <p:transition spd="slow" advTm="5258"/>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4-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4" name="正方形/長方形 3"/>
          <p:cNvSpPr/>
          <p:nvPr/>
        </p:nvSpPr>
        <p:spPr>
          <a:xfrm>
            <a:off x="4860032" y="620688"/>
            <a:ext cx="3888432" cy="461665"/>
          </a:xfrm>
          <a:prstGeom prst="rect">
            <a:avLst/>
          </a:prstGeom>
        </p:spPr>
        <p:txBody>
          <a:bodyPr wrap="square">
            <a:spAutoFit/>
          </a:bodyPr>
          <a:lstStyle/>
          <a:p>
            <a:r>
              <a:rPr lang="ja-JP" altLang="ja-JP" sz="2400" dirty="0" smtClean="0">
                <a:latin typeface="HG創英角ﾎﾟｯﾌﾟ体" pitchFamily="49" charset="-128"/>
                <a:ea typeface="HG創英角ﾎﾟｯﾌﾟ体" pitchFamily="49" charset="-128"/>
              </a:rPr>
              <a:t>なんか</a:t>
            </a:r>
            <a:r>
              <a:rPr lang="ja-JP" altLang="ja-JP" sz="2400" dirty="0">
                <a:latin typeface="HG創英角ﾎﾟｯﾌﾟ体" pitchFamily="49" charset="-128"/>
                <a:ea typeface="HG創英角ﾎﾟｯﾌﾟ体" pitchFamily="49" charset="-128"/>
              </a:rPr>
              <a:t>いっぱい並んでるね</a:t>
            </a:r>
            <a:endParaRPr lang="ja-JP" altLang="en-US" sz="2400" dirty="0">
              <a:latin typeface="HG創英角ﾎﾟｯﾌﾟ体" pitchFamily="49" charset="-128"/>
              <a:ea typeface="HG創英角ﾎﾟｯﾌﾟ体" pitchFamily="49" charset="-128"/>
            </a:endParaRPr>
          </a:p>
        </p:txBody>
      </p:sp>
      <p:sp>
        <p:nvSpPr>
          <p:cNvPr id="5" name="正方形/長方形 4"/>
          <p:cNvSpPr/>
          <p:nvPr/>
        </p:nvSpPr>
        <p:spPr>
          <a:xfrm>
            <a:off x="1709678" y="5176568"/>
            <a:ext cx="5724644" cy="461665"/>
          </a:xfrm>
          <a:prstGeom prst="rect">
            <a:avLst/>
          </a:prstGeom>
        </p:spPr>
        <p:txBody>
          <a:bodyPr wrap="none">
            <a:spAutoFit/>
          </a:bodyPr>
          <a:lstStyle/>
          <a:p>
            <a:r>
              <a:rPr lang="zh-CN" altLang="ja-JP" sz="2400" dirty="0">
                <a:solidFill>
                  <a:schemeClr val="bg1"/>
                </a:solidFill>
                <a:latin typeface="HG創英角ﾎﾟｯﾌﾟ体" pitchFamily="49" charset="-128"/>
                <a:ea typeface="HG創英角ﾎﾟｯﾌﾟ体" pitchFamily="49" charset="-128"/>
              </a:rPr>
              <a:t>えっと、</a:t>
            </a:r>
            <a:r>
              <a:rPr lang="en-US" altLang="ja-JP" sz="2400" dirty="0">
                <a:solidFill>
                  <a:schemeClr val="bg1"/>
                </a:solidFill>
                <a:latin typeface="HG創英角ﾎﾟｯﾌﾟ体" pitchFamily="49" charset="-128"/>
                <a:ea typeface="HG創英角ﾎﾟｯﾌﾟ体" pitchFamily="49" charset="-128"/>
              </a:rPr>
              <a:t>YOKOOH</a:t>
            </a:r>
            <a:r>
              <a:rPr lang="zh-CN" altLang="ja-JP" sz="2400" dirty="0">
                <a:solidFill>
                  <a:schemeClr val="bg1"/>
                </a:solidFill>
                <a:latin typeface="HG創英角ﾎﾟｯﾌﾟ体" pitchFamily="49" charset="-128"/>
                <a:ea typeface="HG創英角ﾎﾟｯﾌﾟ体" pitchFamily="49" charset="-128"/>
              </a:rPr>
              <a:t>オークションで検索っ</a:t>
            </a:r>
            <a:r>
              <a:rPr lang="zh-CN" altLang="ja-JP" sz="2400" dirty="0" smtClean="0">
                <a:solidFill>
                  <a:schemeClr val="bg1"/>
                </a:solidFill>
                <a:latin typeface="HG創英角ﾎﾟｯﾌﾟ体" pitchFamily="49" charset="-128"/>
                <a:ea typeface="HG創英角ﾎﾟｯﾌﾟ体" pitchFamily="49" charset="-128"/>
              </a:rPr>
              <a:t>と</a:t>
            </a:r>
            <a:endParaRPr lang="ja-JP" altLang="ja-JP" sz="2400" dirty="0">
              <a:solidFill>
                <a:schemeClr val="bg1"/>
              </a:solidFill>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2645500252"/>
      </p:ext>
    </p:extLst>
  </p:cSld>
  <p:clrMapOvr>
    <a:masterClrMapping/>
  </p:clrMapOvr>
  <mc:AlternateContent xmlns:mc="http://schemas.openxmlformats.org/markup-compatibility/2006" xmlns:p14="http://schemas.microsoft.com/office/powerpoint/2010/main">
    <mc:Choice Requires="p14">
      <p:transition spd="slow" p14:dur="2000" advTm="2237"/>
    </mc:Choice>
    <mc:Fallback xmlns="">
      <p:transition spd="slow" advTm="2237"/>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4-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3947150" y="5710535"/>
            <a:ext cx="4801314"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ギターで絞って検索してみる</a:t>
            </a:r>
            <a:r>
              <a:rPr lang="zh-CN" altLang="ja-JP" sz="2400" dirty="0" smtClean="0">
                <a:latin typeface="HG創英角ﾎﾟｯﾌﾟ体" pitchFamily="49" charset="-128"/>
                <a:ea typeface="HG創英角ﾎﾟｯﾌﾟ体" pitchFamily="49" charset="-128"/>
              </a:rPr>
              <a:t>か</a:t>
            </a:r>
            <a:r>
              <a:rPr lang="ja-JP" altLang="en-US" sz="2400" dirty="0" smtClean="0">
                <a:latin typeface="HG創英角ﾎﾟｯﾌﾟ体" pitchFamily="49" charset="-128"/>
                <a:ea typeface="HG創英角ﾎﾟｯﾌﾟ体" pitchFamily="49" charset="-128"/>
              </a:rPr>
              <a:t>！</a:t>
            </a:r>
            <a:endParaRPr lang="en-US" altLang="ja-JP" sz="2400" dirty="0" smtClean="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2984241472"/>
      </p:ext>
    </p:extLst>
  </p:cSld>
  <p:clrMapOvr>
    <a:masterClrMapping/>
  </p:clrMapOvr>
  <mc:AlternateContent xmlns:mc="http://schemas.openxmlformats.org/markup-compatibility/2006" xmlns:p14="http://schemas.microsoft.com/office/powerpoint/2010/main">
    <mc:Choice Requires="p14">
      <p:transition spd="slow" p14:dur="2000" advTm="3073"/>
    </mc:Choice>
    <mc:Fallback xmlns="">
      <p:transition spd="slow" advTm="3073"/>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4-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4804350" y="404664"/>
            <a:ext cx="4339650" cy="830997"/>
          </a:xfrm>
          <a:prstGeom prst="rect">
            <a:avLst/>
          </a:prstGeom>
        </p:spPr>
        <p:txBody>
          <a:bodyPr wrap="none">
            <a:spAutoFit/>
          </a:bodyPr>
          <a:lstStyle/>
          <a:p>
            <a:r>
              <a:rPr lang="ja-JP" altLang="ja-JP" sz="2400" dirty="0">
                <a:latin typeface="HG創英角ﾎﾟｯﾌﾟ体" pitchFamily="49" charset="-128"/>
                <a:ea typeface="HG創英角ﾎﾟｯﾌﾟ体" pitchFamily="49" charset="-128"/>
              </a:rPr>
              <a:t>おー、</a:t>
            </a:r>
            <a:r>
              <a:rPr lang="en-US" altLang="ja-JP" sz="2400" dirty="0">
                <a:latin typeface="HG創英角ﾎﾟｯﾌﾟ体" pitchFamily="49" charset="-128"/>
                <a:ea typeface="HG創英角ﾎﾟｯﾌﾟ体" pitchFamily="49" charset="-128"/>
              </a:rPr>
              <a:t>1</a:t>
            </a:r>
            <a:r>
              <a:rPr lang="ja-JP" altLang="ja-JP" sz="2400" dirty="0">
                <a:latin typeface="HG創英角ﾎﾟｯﾌﾟ体" pitchFamily="49" charset="-128"/>
                <a:ea typeface="HG創英角ﾎﾟｯﾌﾟ体" pitchFamily="49" charset="-128"/>
              </a:rPr>
              <a:t>円のギターがあるよ</a:t>
            </a:r>
            <a:r>
              <a:rPr lang="ja-JP" altLang="ja-JP" sz="2400" dirty="0" smtClean="0">
                <a:latin typeface="HG創英角ﾎﾟｯﾌﾟ体" pitchFamily="49" charset="-128"/>
                <a:ea typeface="HG創英角ﾎﾟｯﾌﾟ体" pitchFamily="49" charset="-128"/>
              </a:rPr>
              <a:t>、</a:t>
            </a:r>
            <a:endParaRPr lang="en-US" altLang="ja-JP" sz="2400" dirty="0" smtClean="0">
              <a:latin typeface="HG創英角ﾎﾟｯﾌﾟ体" pitchFamily="49" charset="-128"/>
              <a:ea typeface="HG創英角ﾎﾟｯﾌﾟ体" pitchFamily="49" charset="-128"/>
            </a:endParaRPr>
          </a:p>
          <a:p>
            <a:r>
              <a:rPr lang="ja-JP" altLang="ja-JP" sz="2400" dirty="0" smtClean="0">
                <a:latin typeface="HG創英角ﾎﾟｯﾌﾟ体" pitchFamily="49" charset="-128"/>
                <a:ea typeface="HG創英角ﾎﾟｯﾌﾟ体" pitchFamily="49" charset="-128"/>
              </a:rPr>
              <a:t>これ</a:t>
            </a:r>
            <a:r>
              <a:rPr lang="ja-JP" altLang="ja-JP" sz="2400" dirty="0">
                <a:latin typeface="HG創英角ﾎﾟｯﾌﾟ体" pitchFamily="49" charset="-128"/>
                <a:ea typeface="HG創英角ﾎﾟｯﾌﾟ体" pitchFamily="49" charset="-128"/>
              </a:rPr>
              <a:t>買おうよ</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1026500324"/>
      </p:ext>
    </p:extLst>
  </p:cSld>
  <p:clrMapOvr>
    <a:masterClrMapping/>
  </p:clrMapOvr>
  <mc:AlternateContent xmlns:mc="http://schemas.openxmlformats.org/markup-compatibility/2006" xmlns:p14="http://schemas.microsoft.com/office/powerpoint/2010/main">
    <mc:Choice Requires="p14">
      <p:transition spd="slow" p14:dur="2000" advTm="3745"/>
    </mc:Choice>
    <mc:Fallback xmlns="">
      <p:transition spd="slow" advTm="3745"/>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4-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4804350" y="404664"/>
            <a:ext cx="4339650" cy="830997"/>
          </a:xfrm>
          <a:prstGeom prst="rect">
            <a:avLst/>
          </a:prstGeom>
        </p:spPr>
        <p:txBody>
          <a:bodyPr wrap="none">
            <a:spAutoFit/>
          </a:bodyPr>
          <a:lstStyle/>
          <a:p>
            <a:r>
              <a:rPr lang="ja-JP" altLang="ja-JP" sz="2400" dirty="0">
                <a:latin typeface="HG創英角ﾎﾟｯﾌﾟ体" pitchFamily="49" charset="-128"/>
                <a:ea typeface="HG創英角ﾎﾟｯﾌﾟ体" pitchFamily="49" charset="-128"/>
              </a:rPr>
              <a:t>おー、</a:t>
            </a:r>
            <a:r>
              <a:rPr lang="en-US" altLang="ja-JP" sz="2400" dirty="0">
                <a:latin typeface="HG創英角ﾎﾟｯﾌﾟ体" pitchFamily="49" charset="-128"/>
                <a:ea typeface="HG創英角ﾎﾟｯﾌﾟ体" pitchFamily="49" charset="-128"/>
              </a:rPr>
              <a:t>1</a:t>
            </a:r>
            <a:r>
              <a:rPr lang="ja-JP" altLang="ja-JP" sz="2400" dirty="0">
                <a:latin typeface="HG創英角ﾎﾟｯﾌﾟ体" pitchFamily="49" charset="-128"/>
                <a:ea typeface="HG創英角ﾎﾟｯﾌﾟ体" pitchFamily="49" charset="-128"/>
              </a:rPr>
              <a:t>円のギターがあるよ</a:t>
            </a:r>
            <a:r>
              <a:rPr lang="ja-JP" altLang="ja-JP" sz="2400" dirty="0" smtClean="0">
                <a:latin typeface="HG創英角ﾎﾟｯﾌﾟ体" pitchFamily="49" charset="-128"/>
                <a:ea typeface="HG創英角ﾎﾟｯﾌﾟ体" pitchFamily="49" charset="-128"/>
              </a:rPr>
              <a:t>、</a:t>
            </a:r>
            <a:endParaRPr lang="en-US" altLang="ja-JP" sz="2400" dirty="0" smtClean="0">
              <a:latin typeface="HG創英角ﾎﾟｯﾌﾟ体" pitchFamily="49" charset="-128"/>
              <a:ea typeface="HG創英角ﾎﾟｯﾌﾟ体" pitchFamily="49" charset="-128"/>
            </a:endParaRPr>
          </a:p>
          <a:p>
            <a:r>
              <a:rPr lang="ja-JP" altLang="ja-JP" sz="2400" dirty="0" smtClean="0">
                <a:latin typeface="HG創英角ﾎﾟｯﾌﾟ体" pitchFamily="49" charset="-128"/>
                <a:ea typeface="HG創英角ﾎﾟｯﾌﾟ体" pitchFamily="49" charset="-128"/>
              </a:rPr>
              <a:t>これ</a:t>
            </a:r>
            <a:r>
              <a:rPr lang="ja-JP" altLang="ja-JP" sz="2400" dirty="0">
                <a:latin typeface="HG創英角ﾎﾟｯﾌﾟ体" pitchFamily="49" charset="-128"/>
                <a:ea typeface="HG創英角ﾎﾟｯﾌﾟ体" pitchFamily="49" charset="-128"/>
              </a:rPr>
              <a:t>買おうよ</a:t>
            </a:r>
            <a:endParaRPr lang="ja-JP" altLang="en-US" sz="2400" dirty="0">
              <a:latin typeface="HG創英角ﾎﾟｯﾌﾟ体" pitchFamily="49" charset="-128"/>
              <a:ea typeface="HG創英角ﾎﾟｯﾌﾟ体" pitchFamily="49" charset="-128"/>
            </a:endParaRPr>
          </a:p>
        </p:txBody>
      </p:sp>
      <p:sp>
        <p:nvSpPr>
          <p:cNvPr id="4" name="正方形/長方形 3"/>
          <p:cNvSpPr/>
          <p:nvPr/>
        </p:nvSpPr>
        <p:spPr>
          <a:xfrm>
            <a:off x="683568" y="3429000"/>
            <a:ext cx="4896544" cy="1200329"/>
          </a:xfrm>
          <a:prstGeom prst="rect">
            <a:avLst/>
          </a:prstGeom>
          <a:solidFill>
            <a:schemeClr val="bg1">
              <a:alpha val="30000"/>
            </a:schemeClr>
          </a:solidFill>
        </p:spPr>
        <p:txBody>
          <a:bodyPr wrap="square">
            <a:spAutoFit/>
          </a:bodyPr>
          <a:lstStyle/>
          <a:p>
            <a:r>
              <a:rPr lang="ja-JP" altLang="ja-JP" sz="2400" dirty="0">
                <a:latin typeface="HG創英角ﾎﾟｯﾌﾟ体" pitchFamily="49" charset="-128"/>
                <a:ea typeface="HG創英角ﾎﾟｯﾌﾟ体" pitchFamily="49" charset="-128"/>
              </a:rPr>
              <a:t>達哉、これはオークションだから、これからどんどん金額が高くなっていくんだ</a:t>
            </a:r>
            <a:endParaRPr lang="ja-JP" altLang="en-US" sz="2400" dirty="0">
              <a:latin typeface="HG創英角ﾎﾟｯﾌﾟ体" pitchFamily="49" charset="-128"/>
              <a:ea typeface="HG創英角ﾎﾟｯﾌﾟ体" pitchFamily="49" charset="-128"/>
            </a:endParaRPr>
          </a:p>
        </p:txBody>
      </p:sp>
      <p:sp>
        <p:nvSpPr>
          <p:cNvPr id="5" name="正方形/長方形 4"/>
          <p:cNvSpPr/>
          <p:nvPr/>
        </p:nvSpPr>
        <p:spPr>
          <a:xfrm>
            <a:off x="5580112" y="5388024"/>
            <a:ext cx="2954655" cy="461665"/>
          </a:xfrm>
          <a:prstGeom prst="rect">
            <a:avLst/>
          </a:prstGeom>
          <a:solidFill>
            <a:schemeClr val="bg1">
              <a:alpha val="30000"/>
            </a:schemeClr>
          </a:solidFill>
        </p:spPr>
        <p:txBody>
          <a:bodyPr wrap="none">
            <a:spAutoFit/>
          </a:bodyPr>
          <a:lstStyle/>
          <a:p>
            <a:r>
              <a:rPr lang="ja-JP" altLang="ja-JP" sz="2400" dirty="0">
                <a:latin typeface="HG創英角ﾎﾟｯﾌﾟ体" pitchFamily="49" charset="-128"/>
                <a:ea typeface="HG創英角ﾎﾟｯﾌﾟ体" pitchFamily="49" charset="-128"/>
              </a:rPr>
              <a:t>ん～、よくわからん</a:t>
            </a:r>
            <a:endParaRPr lang="ja-JP" altLang="en-US" sz="2400" dirty="0"/>
          </a:p>
        </p:txBody>
      </p:sp>
    </p:spTree>
    <p:extLst>
      <p:ext uri="{BB962C8B-B14F-4D97-AF65-F5344CB8AC3E}">
        <p14:creationId xmlns:p14="http://schemas.microsoft.com/office/powerpoint/2010/main" val="2981640625"/>
      </p:ext>
    </p:extLst>
  </p:cSld>
  <p:clrMapOvr>
    <a:masterClrMapping/>
  </p:clrMapOvr>
  <mc:AlternateContent xmlns:mc="http://schemas.openxmlformats.org/markup-compatibility/2006" xmlns:p14="http://schemas.microsoft.com/office/powerpoint/2010/main">
    <mc:Choice Requires="p14">
      <p:transition spd="slow" p14:dur="2000" advTm="8606"/>
    </mc:Choice>
    <mc:Fallback xmlns="">
      <p:transition spd="slow" advTm="8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300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 presetClass="entr" presetSubtype="0" fill="hold" grpId="0" nodeType="withEffect">
                                  <p:stCondLst>
                                    <p:cond delay="6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4-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5" name="正方形/長方形 4"/>
          <p:cNvSpPr/>
          <p:nvPr/>
        </p:nvSpPr>
        <p:spPr>
          <a:xfrm>
            <a:off x="539551" y="3573016"/>
            <a:ext cx="4894217" cy="1200329"/>
          </a:xfrm>
          <a:prstGeom prst="rect">
            <a:avLst/>
          </a:prstGeom>
          <a:solidFill>
            <a:schemeClr val="bg1">
              <a:alpha val="30000"/>
            </a:schemeClr>
          </a:solidFill>
        </p:spPr>
        <p:txBody>
          <a:bodyPr wrap="square">
            <a:spAutoFit/>
          </a:bodyPr>
          <a:lstStyle/>
          <a:p>
            <a:r>
              <a:rPr lang="ja-JP" altLang="ja-JP" sz="2400" dirty="0" smtClean="0">
                <a:latin typeface="HG創英角ﾎﾟｯﾌﾟ体" pitchFamily="49" charset="-128"/>
                <a:ea typeface="HG創英角ﾎﾟｯﾌﾟ体" pitchFamily="49" charset="-128"/>
              </a:rPr>
              <a:t>まあ</a:t>
            </a:r>
            <a:r>
              <a:rPr lang="ja-JP" altLang="en-US" sz="2400" dirty="0" smtClean="0">
                <a:latin typeface="HG創英角ﾎﾟｯﾌﾟ体" pitchFamily="49" charset="-128"/>
                <a:ea typeface="HG創英角ﾎﾟｯﾌﾟ体" pitchFamily="49" charset="-128"/>
              </a:rPr>
              <a:t>、</a:t>
            </a:r>
            <a:r>
              <a:rPr lang="ja-JP" altLang="ja-JP" sz="2400" dirty="0" smtClean="0">
                <a:latin typeface="HG創英角ﾎﾟｯﾌﾟ体" pitchFamily="49" charset="-128"/>
                <a:ea typeface="HG創英角ﾎﾟｯﾌﾟ体" pitchFamily="49" charset="-128"/>
              </a:rPr>
              <a:t>和也</a:t>
            </a:r>
            <a:r>
              <a:rPr lang="ja-JP" altLang="ja-JP" sz="2400" dirty="0">
                <a:latin typeface="HG創英角ﾎﾟｯﾌﾟ体" pitchFamily="49" charset="-128"/>
                <a:ea typeface="HG創英角ﾎﾟｯﾌﾟ体" pitchFamily="49" charset="-128"/>
              </a:rPr>
              <a:t>君</a:t>
            </a:r>
            <a:r>
              <a:rPr lang="zh-CN" altLang="ja-JP" sz="2400" dirty="0">
                <a:latin typeface="HG創英角ﾎﾟｯﾌﾟ体" pitchFamily="49" charset="-128"/>
                <a:ea typeface="HG創英角ﾎﾟｯﾌﾟ体" pitchFamily="49" charset="-128"/>
              </a:rPr>
              <a:t>の誕生日まであまり時間</a:t>
            </a:r>
            <a:r>
              <a:rPr lang="ja-JP" altLang="ja-JP" sz="2400" dirty="0">
                <a:latin typeface="HG創英角ﾎﾟｯﾌﾟ体" pitchFamily="49" charset="-128"/>
                <a:ea typeface="HG創英角ﾎﾟｯﾌﾟ体" pitchFamily="49" charset="-128"/>
              </a:rPr>
              <a:t>も</a:t>
            </a:r>
            <a:r>
              <a:rPr lang="zh-CN" altLang="ja-JP" sz="2400" dirty="0">
                <a:latin typeface="HG創英角ﾎﾟｯﾌﾟ体" pitchFamily="49" charset="-128"/>
                <a:ea typeface="HG創英角ﾎﾟｯﾌﾟ体" pitchFamily="49" charset="-128"/>
              </a:rPr>
              <a:t>ないし、</a:t>
            </a:r>
            <a:r>
              <a:rPr lang="ja-JP" altLang="ja-JP" sz="2400" dirty="0">
                <a:latin typeface="HG創英角ﾎﾟｯﾌﾟ体" pitchFamily="49" charset="-128"/>
                <a:ea typeface="HG創英角ﾎﾟｯﾌﾟ体" pitchFamily="49" charset="-128"/>
              </a:rPr>
              <a:t>期日間近</a:t>
            </a:r>
            <a:r>
              <a:rPr lang="zh-CN" altLang="ja-JP" sz="2400" dirty="0">
                <a:latin typeface="HG創英角ﾎﾟｯﾌﾟ体" pitchFamily="49" charset="-128"/>
                <a:ea typeface="HG創英角ﾎﾟｯﾌﾟ体" pitchFamily="49" charset="-128"/>
              </a:rPr>
              <a:t>のを見てみよ</a:t>
            </a:r>
            <a:r>
              <a:rPr lang="ja-JP" altLang="ja-JP" sz="2400" dirty="0">
                <a:latin typeface="HG創英角ﾎﾟｯﾌﾟ体" pitchFamily="49" charset="-128"/>
                <a:ea typeface="HG創英角ﾎﾟｯﾌﾟ体" pitchFamily="49" charset="-128"/>
              </a:rPr>
              <a:t>うな</a:t>
            </a:r>
            <a:endParaRPr lang="ja-JP" altLang="en-US" sz="2400" dirty="0"/>
          </a:p>
        </p:txBody>
      </p:sp>
      <p:sp>
        <p:nvSpPr>
          <p:cNvPr id="6" name="正方形/長方形 5"/>
          <p:cNvSpPr/>
          <p:nvPr/>
        </p:nvSpPr>
        <p:spPr>
          <a:xfrm>
            <a:off x="7452320" y="764704"/>
            <a:ext cx="1415772" cy="461665"/>
          </a:xfrm>
          <a:prstGeom prst="rect">
            <a:avLst/>
          </a:prstGeom>
        </p:spPr>
        <p:txBody>
          <a:bodyPr wrap="none">
            <a:spAutoFit/>
          </a:bodyPr>
          <a:lstStyle/>
          <a:p>
            <a:r>
              <a:rPr lang="ja-JP" altLang="ja-JP" sz="2400" dirty="0">
                <a:latin typeface="HG創英角ﾎﾟｯﾌﾟ体" pitchFamily="49" charset="-128"/>
                <a:ea typeface="HG創英角ﾎﾟｯﾌﾟ体" pitchFamily="49" charset="-128"/>
              </a:rPr>
              <a:t>さんせー</a:t>
            </a:r>
            <a:endParaRPr lang="ja-JP" altLang="en-US" sz="2400" dirty="0"/>
          </a:p>
        </p:txBody>
      </p:sp>
      <p:sp>
        <p:nvSpPr>
          <p:cNvPr id="7" name="正方形/長方形 6"/>
          <p:cNvSpPr/>
          <p:nvPr/>
        </p:nvSpPr>
        <p:spPr>
          <a:xfrm>
            <a:off x="539551" y="5301208"/>
            <a:ext cx="4801314" cy="461665"/>
          </a:xfrm>
          <a:prstGeom prst="rect">
            <a:avLst/>
          </a:prstGeom>
          <a:solidFill>
            <a:schemeClr val="bg1">
              <a:alpha val="30000"/>
            </a:schemeClr>
          </a:solidFill>
        </p:spPr>
        <p:txBody>
          <a:bodyPr wrap="none">
            <a:spAutoFit/>
          </a:bodyPr>
          <a:lstStyle/>
          <a:p>
            <a:r>
              <a:rPr lang="zh-CN" altLang="ja-JP" sz="2400" dirty="0">
                <a:latin typeface="HG創英角ﾎﾟｯﾌﾟ体" pitchFamily="49" charset="-128"/>
                <a:ea typeface="HG創英角ﾎﾟｯﾌﾟ体" pitchFamily="49" charset="-128"/>
              </a:rPr>
              <a:t>どれも数万はするのばっかりかー</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2502562008"/>
      </p:ext>
    </p:extLst>
  </p:cSld>
  <p:clrMapOvr>
    <a:masterClrMapping/>
  </p:clrMapOvr>
  <mc:AlternateContent xmlns:mc="http://schemas.openxmlformats.org/markup-compatibility/2006" xmlns:p14="http://schemas.microsoft.com/office/powerpoint/2010/main">
    <mc:Choice Requires="p14">
      <p:transition spd="slow" p14:dur="2000" advTm="12538"/>
    </mc:Choice>
    <mc:Fallback xmlns="">
      <p:transition spd="slow" advTm="12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25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825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4-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4427984" y="293747"/>
            <a:ext cx="4824536" cy="830997"/>
          </a:xfrm>
          <a:prstGeom prst="rect">
            <a:avLst/>
          </a:prstGeom>
        </p:spPr>
        <p:txBody>
          <a:bodyPr wrap="square">
            <a:spAutoFit/>
          </a:bodyPr>
          <a:lstStyle/>
          <a:p>
            <a:r>
              <a:rPr lang="zh-CN" altLang="ja-JP" sz="2400" dirty="0">
                <a:latin typeface="HG創英角ﾎﾟｯﾌﾟ体" pitchFamily="49" charset="-128"/>
                <a:ea typeface="HG創英角ﾎﾟｯﾌﾟ体" pitchFamily="49" charset="-128"/>
              </a:rPr>
              <a:t>ん？　これだけまだ</a:t>
            </a:r>
            <a:r>
              <a:rPr lang="en-US" altLang="ja-JP" sz="2400" dirty="0" smtClean="0">
                <a:latin typeface="HG創英角ﾎﾟｯﾌﾟ体" pitchFamily="49" charset="-128"/>
                <a:ea typeface="HG創英角ﾎﾟｯﾌﾟ体" pitchFamily="49" charset="-128"/>
              </a:rPr>
              <a:t>4</a:t>
            </a:r>
            <a:r>
              <a:rPr lang="zh-CN" altLang="ja-JP" sz="2400" dirty="0" smtClean="0">
                <a:latin typeface="HG創英角ﾎﾟｯﾌﾟ体" pitchFamily="49" charset="-128"/>
                <a:ea typeface="HG創英角ﾎﾟｯﾌﾟ体" pitchFamily="49" charset="-128"/>
              </a:rPr>
              <a:t>千</a:t>
            </a:r>
            <a:r>
              <a:rPr lang="ja-JP" altLang="en-US" sz="2400" dirty="0" smtClean="0">
                <a:latin typeface="HG創英角ﾎﾟｯﾌﾟ体" pitchFamily="49" charset="-128"/>
                <a:ea typeface="HG創英角ﾎﾟｯﾌﾟ体" pitchFamily="49" charset="-128"/>
              </a:rPr>
              <a:t>円</a:t>
            </a:r>
            <a:r>
              <a:rPr lang="ja-JP" altLang="ja-JP" sz="2400" dirty="0" smtClean="0">
                <a:latin typeface="HG創英角ﾎﾟｯﾌﾟ体" pitchFamily="49" charset="-128"/>
                <a:ea typeface="HG創英角ﾎﾟｯﾌﾟ体" pitchFamily="49" charset="-128"/>
              </a:rPr>
              <a:t>だ</a:t>
            </a:r>
            <a:r>
              <a:rPr lang="ja-JP" altLang="ja-JP" sz="2400" dirty="0">
                <a:latin typeface="HG創英角ﾎﾟｯﾌﾟ体" pitchFamily="49" charset="-128"/>
                <a:ea typeface="HG創英角ﾎﾟｯﾌﾟ体" pitchFamily="49" charset="-128"/>
              </a:rPr>
              <a:t>よ？</a:t>
            </a:r>
            <a:r>
              <a:rPr lang="en-US" altLang="ja-JP" sz="2400" dirty="0">
                <a:latin typeface="HG創英角ﾎﾟｯﾌﾟ体" pitchFamily="49" charset="-128"/>
                <a:ea typeface="HG創英角ﾎﾟｯﾌﾟ体" pitchFamily="49" charset="-128"/>
              </a:rPr>
              <a:t>……</a:t>
            </a:r>
            <a:r>
              <a:rPr lang="zh-CN" altLang="ja-JP" sz="2400" dirty="0" smtClean="0">
                <a:latin typeface="HG創英角ﾎﾟｯﾌﾟ体" pitchFamily="49" charset="-128"/>
                <a:ea typeface="HG創英角ﾎﾟｯﾌﾟ体" pitchFamily="49" charset="-128"/>
              </a:rPr>
              <a:t>締切</a:t>
            </a:r>
            <a:r>
              <a:rPr lang="ja-JP" altLang="en-US" sz="2400" dirty="0" smtClean="0">
                <a:latin typeface="HG創英角ﾎﾟｯﾌﾟ体" pitchFamily="49" charset="-128"/>
                <a:ea typeface="HG創英角ﾎﾟｯﾌﾟ体" pitchFamily="49" charset="-128"/>
              </a:rPr>
              <a:t>り</a:t>
            </a:r>
            <a:r>
              <a:rPr lang="ja-JP" altLang="ja-JP" sz="2400" dirty="0" smtClean="0">
                <a:latin typeface="HG創英角ﾎﾟｯﾌﾟ体" pitchFamily="49" charset="-128"/>
                <a:ea typeface="HG創英角ﾎﾟｯﾌﾟ体" pitchFamily="49" charset="-128"/>
              </a:rPr>
              <a:t>は</a:t>
            </a:r>
            <a:r>
              <a:rPr lang="ja-JP" altLang="ja-JP" sz="2400" dirty="0">
                <a:latin typeface="HG創英角ﾎﾟｯﾌﾟ体" pitchFamily="49" charset="-128"/>
                <a:ea typeface="HG創英角ﾎﾟｯﾌﾟ体" pitchFamily="49" charset="-128"/>
              </a:rPr>
              <a:t>、後</a:t>
            </a:r>
            <a:r>
              <a:rPr lang="en-US" altLang="ja-JP" sz="2400" dirty="0">
                <a:latin typeface="HG創英角ﾎﾟｯﾌﾟ体" pitchFamily="49" charset="-128"/>
                <a:ea typeface="HG創英角ﾎﾟｯﾌﾟ体" pitchFamily="49" charset="-128"/>
              </a:rPr>
              <a:t>5</a:t>
            </a:r>
            <a:r>
              <a:rPr lang="ja-JP" altLang="ja-JP" sz="2400" dirty="0">
                <a:latin typeface="HG創英角ﾎﾟｯﾌﾟ体" pitchFamily="49" charset="-128"/>
                <a:ea typeface="HG創英角ﾎﾟｯﾌﾟ体" pitchFamily="49" charset="-128"/>
              </a:rPr>
              <a:t>分？</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940595100"/>
      </p:ext>
    </p:extLst>
  </p:cSld>
  <p:clrMapOvr>
    <a:masterClrMapping/>
  </p:clrMapOvr>
  <mc:AlternateContent xmlns:mc="http://schemas.openxmlformats.org/markup-compatibility/2006" xmlns:p14="http://schemas.microsoft.com/office/powerpoint/2010/main">
    <mc:Choice Requires="p14">
      <p:transition spd="slow" p14:dur="2000" advTm="5033"/>
    </mc:Choice>
    <mc:Fallback xmlns="">
      <p:transition spd="slow" advTm="5033"/>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4-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4" name="正方形/長方形 3"/>
          <p:cNvSpPr/>
          <p:nvPr/>
        </p:nvSpPr>
        <p:spPr>
          <a:xfrm>
            <a:off x="1619672" y="5229200"/>
            <a:ext cx="5724644" cy="461665"/>
          </a:xfrm>
          <a:prstGeom prst="rect">
            <a:avLst/>
          </a:prstGeom>
        </p:spPr>
        <p:txBody>
          <a:bodyPr wrap="none">
            <a:spAutoFit/>
          </a:bodyPr>
          <a:lstStyle/>
          <a:p>
            <a:r>
              <a:rPr lang="zh-CN" altLang="ja-JP" sz="2400" dirty="0">
                <a:solidFill>
                  <a:schemeClr val="bg1"/>
                </a:solidFill>
                <a:latin typeface="HG創英角ﾎﾟｯﾌﾟ体" pitchFamily="49" charset="-128"/>
                <a:ea typeface="HG創英角ﾎﾟｯﾌﾟ体" pitchFamily="49" charset="-128"/>
              </a:rPr>
              <a:t>ジャンク品じゃないっぽいし、</a:t>
            </a:r>
            <a:r>
              <a:rPr lang="zh-CN" altLang="ja-JP" sz="2400" dirty="0">
                <a:solidFill>
                  <a:srgbClr val="FF0000"/>
                </a:solidFill>
                <a:latin typeface="HG創英角ﾎﾟｯﾌﾟ体" pitchFamily="49" charset="-128"/>
                <a:ea typeface="HG創英角ﾎﾟｯﾌﾟ体" pitchFamily="49" charset="-128"/>
              </a:rPr>
              <a:t>入札</a:t>
            </a:r>
            <a:r>
              <a:rPr lang="zh-CN" altLang="ja-JP" sz="2400" dirty="0">
                <a:solidFill>
                  <a:schemeClr val="bg1"/>
                </a:solidFill>
                <a:latin typeface="HG創英角ﾎﾟｯﾌﾟ体" pitchFamily="49" charset="-128"/>
                <a:ea typeface="HG創英角ﾎﾟｯﾌﾟ体" pitchFamily="49" charset="-128"/>
              </a:rPr>
              <a:t>っと</a:t>
            </a:r>
            <a:endParaRPr lang="ja-JP" altLang="en-US" sz="2400" dirty="0">
              <a:solidFill>
                <a:schemeClr val="bg1"/>
              </a:solidFill>
              <a:latin typeface="HG創英角ﾎﾟｯﾌﾟ体" pitchFamily="49" charset="-128"/>
              <a:ea typeface="HG創英角ﾎﾟｯﾌﾟ体" pitchFamily="49" charset="-128"/>
            </a:endParaRPr>
          </a:p>
        </p:txBody>
      </p:sp>
      <p:sp>
        <p:nvSpPr>
          <p:cNvPr id="5" name="正方形/長方形 4"/>
          <p:cNvSpPr/>
          <p:nvPr/>
        </p:nvSpPr>
        <p:spPr>
          <a:xfrm>
            <a:off x="4427984" y="293747"/>
            <a:ext cx="4824536" cy="830997"/>
          </a:xfrm>
          <a:prstGeom prst="rect">
            <a:avLst/>
          </a:prstGeom>
        </p:spPr>
        <p:txBody>
          <a:bodyPr wrap="square">
            <a:spAutoFit/>
          </a:bodyPr>
          <a:lstStyle/>
          <a:p>
            <a:r>
              <a:rPr lang="zh-CN" altLang="ja-JP" sz="2400" dirty="0">
                <a:latin typeface="HG創英角ﾎﾟｯﾌﾟ体" pitchFamily="49" charset="-128"/>
                <a:ea typeface="HG創英角ﾎﾟｯﾌﾟ体" pitchFamily="49" charset="-128"/>
              </a:rPr>
              <a:t>ん？　これだけまだ</a:t>
            </a:r>
            <a:r>
              <a:rPr lang="en-US" altLang="ja-JP" sz="2400" dirty="0" smtClean="0">
                <a:latin typeface="HG創英角ﾎﾟｯﾌﾟ体" pitchFamily="49" charset="-128"/>
                <a:ea typeface="HG創英角ﾎﾟｯﾌﾟ体" pitchFamily="49" charset="-128"/>
              </a:rPr>
              <a:t>4</a:t>
            </a:r>
            <a:r>
              <a:rPr lang="zh-CN" altLang="ja-JP" sz="2400" dirty="0" smtClean="0">
                <a:latin typeface="HG創英角ﾎﾟｯﾌﾟ体" pitchFamily="49" charset="-128"/>
                <a:ea typeface="HG創英角ﾎﾟｯﾌﾟ体" pitchFamily="49" charset="-128"/>
              </a:rPr>
              <a:t>千</a:t>
            </a:r>
            <a:r>
              <a:rPr lang="ja-JP" altLang="en-US" sz="2400" dirty="0" smtClean="0">
                <a:latin typeface="HG創英角ﾎﾟｯﾌﾟ体" pitchFamily="49" charset="-128"/>
                <a:ea typeface="HG創英角ﾎﾟｯﾌﾟ体" pitchFamily="49" charset="-128"/>
              </a:rPr>
              <a:t>円</a:t>
            </a:r>
            <a:r>
              <a:rPr lang="ja-JP" altLang="ja-JP" sz="2400" dirty="0" smtClean="0">
                <a:latin typeface="HG創英角ﾎﾟｯﾌﾟ体" pitchFamily="49" charset="-128"/>
                <a:ea typeface="HG創英角ﾎﾟｯﾌﾟ体" pitchFamily="49" charset="-128"/>
              </a:rPr>
              <a:t>だ</a:t>
            </a:r>
            <a:r>
              <a:rPr lang="ja-JP" altLang="ja-JP" sz="2400" dirty="0">
                <a:latin typeface="HG創英角ﾎﾟｯﾌﾟ体" pitchFamily="49" charset="-128"/>
                <a:ea typeface="HG創英角ﾎﾟｯﾌﾟ体" pitchFamily="49" charset="-128"/>
              </a:rPr>
              <a:t>よ？</a:t>
            </a:r>
            <a:r>
              <a:rPr lang="en-US" altLang="ja-JP" sz="2400" dirty="0">
                <a:latin typeface="HG創英角ﾎﾟｯﾌﾟ体" pitchFamily="49" charset="-128"/>
                <a:ea typeface="HG創英角ﾎﾟｯﾌﾟ体" pitchFamily="49" charset="-128"/>
              </a:rPr>
              <a:t>……</a:t>
            </a:r>
            <a:r>
              <a:rPr lang="zh-CN" altLang="ja-JP" sz="2400" dirty="0" smtClean="0">
                <a:latin typeface="HG創英角ﾎﾟｯﾌﾟ体" pitchFamily="49" charset="-128"/>
                <a:ea typeface="HG創英角ﾎﾟｯﾌﾟ体" pitchFamily="49" charset="-128"/>
              </a:rPr>
              <a:t>締切</a:t>
            </a:r>
            <a:r>
              <a:rPr lang="ja-JP" altLang="en-US" sz="2400" dirty="0" smtClean="0">
                <a:latin typeface="HG創英角ﾎﾟｯﾌﾟ体" pitchFamily="49" charset="-128"/>
                <a:ea typeface="HG創英角ﾎﾟｯﾌﾟ体" pitchFamily="49" charset="-128"/>
              </a:rPr>
              <a:t>り</a:t>
            </a:r>
            <a:r>
              <a:rPr lang="ja-JP" altLang="ja-JP" sz="2400" dirty="0" smtClean="0">
                <a:latin typeface="HG創英角ﾎﾟｯﾌﾟ体" pitchFamily="49" charset="-128"/>
                <a:ea typeface="HG創英角ﾎﾟｯﾌﾟ体" pitchFamily="49" charset="-128"/>
              </a:rPr>
              <a:t>は</a:t>
            </a:r>
            <a:r>
              <a:rPr lang="ja-JP" altLang="ja-JP" sz="2400" dirty="0">
                <a:latin typeface="HG創英角ﾎﾟｯﾌﾟ体" pitchFamily="49" charset="-128"/>
                <a:ea typeface="HG創英角ﾎﾟｯﾌﾟ体" pitchFamily="49" charset="-128"/>
              </a:rPr>
              <a:t>、後</a:t>
            </a:r>
            <a:r>
              <a:rPr lang="en-US" altLang="ja-JP" sz="2400" dirty="0">
                <a:latin typeface="HG創英角ﾎﾟｯﾌﾟ体" pitchFamily="49" charset="-128"/>
                <a:ea typeface="HG創英角ﾎﾟｯﾌﾟ体" pitchFamily="49" charset="-128"/>
              </a:rPr>
              <a:t>5</a:t>
            </a:r>
            <a:r>
              <a:rPr lang="ja-JP" altLang="ja-JP" sz="2400" dirty="0">
                <a:latin typeface="HG創英角ﾎﾟｯﾌﾟ体" pitchFamily="49" charset="-128"/>
                <a:ea typeface="HG創英角ﾎﾟｯﾌﾟ体" pitchFamily="49" charset="-128"/>
              </a:rPr>
              <a:t>分？</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4198264306"/>
      </p:ext>
    </p:extLst>
  </p:cSld>
  <p:clrMapOvr>
    <a:masterClrMapping/>
  </p:clrMapOvr>
  <mc:AlternateContent xmlns:mc="http://schemas.openxmlformats.org/markup-compatibility/2006" xmlns:p14="http://schemas.microsoft.com/office/powerpoint/2010/main">
    <mc:Choice Requires="p14">
      <p:transition spd="slow" p14:dur="2000" advTm="4801"/>
    </mc:Choice>
    <mc:Fallback xmlns="">
      <p:transition spd="slow" advTm="4801"/>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4-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4211960" y="5229200"/>
            <a:ext cx="4824536" cy="830997"/>
          </a:xfrm>
          <a:prstGeom prst="rect">
            <a:avLst/>
          </a:prstGeom>
        </p:spPr>
        <p:txBody>
          <a:bodyPr wrap="square">
            <a:spAutoFit/>
          </a:bodyPr>
          <a:lstStyle/>
          <a:p>
            <a:r>
              <a:rPr lang="ja-JP" altLang="ja-JP" sz="2400" dirty="0">
                <a:latin typeface="HG創英角ﾎﾟｯﾌﾟ体" pitchFamily="49" charset="-128"/>
                <a:ea typeface="HG創英角ﾎﾟｯﾌﾟ体" pitchFamily="49" charset="-128"/>
              </a:rPr>
              <a:t>父ちゃん待って、</a:t>
            </a:r>
            <a:r>
              <a:rPr lang="ja-JP" altLang="ja-JP" sz="2400" dirty="0">
                <a:solidFill>
                  <a:srgbClr val="FF0000"/>
                </a:solidFill>
                <a:latin typeface="HG創英角ﾎﾟｯﾌﾟ体" pitchFamily="49" charset="-128"/>
                <a:ea typeface="HG創英角ﾎﾟｯﾌﾟ体" pitchFamily="49" charset="-128"/>
              </a:rPr>
              <a:t>住所</a:t>
            </a:r>
            <a:r>
              <a:rPr lang="ja-JP" altLang="ja-JP" sz="2400" dirty="0">
                <a:latin typeface="HG創英角ﾎﾟｯﾌﾟ体" pitchFamily="49" charset="-128"/>
                <a:ea typeface="HG創英角ﾎﾟｯﾌﾟ体" pitchFamily="49" charset="-128"/>
              </a:rPr>
              <a:t>とか</a:t>
            </a:r>
            <a:r>
              <a:rPr lang="ja-JP" altLang="ja-JP" sz="2400" dirty="0" smtClean="0">
                <a:latin typeface="HG創英角ﾎﾟｯﾌﾟ体" pitchFamily="49" charset="-128"/>
                <a:ea typeface="HG創英角ﾎﾟｯﾌﾟ体" pitchFamily="49" charset="-128"/>
              </a:rPr>
              <a:t>、</a:t>
            </a:r>
            <a:endParaRPr lang="en-US" altLang="ja-JP" sz="2400" dirty="0" smtClean="0">
              <a:latin typeface="HG創英角ﾎﾟｯﾌﾟ体" pitchFamily="49" charset="-128"/>
              <a:ea typeface="HG創英角ﾎﾟｯﾌﾟ体" pitchFamily="49" charset="-128"/>
            </a:endParaRPr>
          </a:p>
          <a:p>
            <a:r>
              <a:rPr lang="ja-JP" altLang="ja-JP" sz="2400" dirty="0" smtClean="0">
                <a:solidFill>
                  <a:srgbClr val="FF0000"/>
                </a:solidFill>
                <a:latin typeface="HG創英角ﾎﾟｯﾌﾟ体" pitchFamily="49" charset="-128"/>
                <a:ea typeface="HG創英角ﾎﾟｯﾌﾟ体" pitchFamily="49" charset="-128"/>
              </a:rPr>
              <a:t>連絡先</a:t>
            </a:r>
            <a:r>
              <a:rPr lang="ja-JP" altLang="ja-JP" sz="2400" dirty="0">
                <a:latin typeface="HG創英角ﾎﾟｯﾌﾟ体" pitchFamily="49" charset="-128"/>
                <a:ea typeface="HG創英角ﾎﾟｯﾌﾟ体" pitchFamily="49" charset="-128"/>
              </a:rPr>
              <a:t>を先にメモしておかないと</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2948692818"/>
      </p:ext>
    </p:extLst>
  </p:cSld>
  <p:clrMapOvr>
    <a:masterClrMapping/>
  </p:clrMapOvr>
  <mc:AlternateContent xmlns:mc="http://schemas.openxmlformats.org/markup-compatibility/2006" xmlns:p14="http://schemas.microsoft.com/office/powerpoint/2010/main">
    <mc:Choice Requires="p14">
      <p:transition spd="slow" p14:dur="2000" advTm="4412"/>
    </mc:Choice>
    <mc:Fallback xmlns="">
      <p:transition spd="slow" advTm="4412"/>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4-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1845"/>
            <a:ext cx="9144000" cy="5486400"/>
          </a:xfrm>
          <a:prstGeom prst="rect">
            <a:avLst/>
          </a:prstGeom>
          <a:noFill/>
          <a:ln>
            <a:noFill/>
          </a:ln>
        </p:spPr>
      </p:pic>
      <p:sp>
        <p:nvSpPr>
          <p:cNvPr id="3" name="正方形/長方形 2"/>
          <p:cNvSpPr/>
          <p:nvPr/>
        </p:nvSpPr>
        <p:spPr>
          <a:xfrm>
            <a:off x="251520" y="201009"/>
            <a:ext cx="4572000" cy="830997"/>
          </a:xfrm>
          <a:prstGeom prst="rect">
            <a:avLst/>
          </a:prstGeom>
        </p:spPr>
        <p:txBody>
          <a:bodyPr>
            <a:spAutoFit/>
          </a:bodyPr>
          <a:lstStyle/>
          <a:p>
            <a:r>
              <a:rPr lang="ja-JP" altLang="ja-JP" sz="2400" dirty="0" err="1">
                <a:latin typeface="HG創英角ﾎﾟｯﾌﾟ体" pitchFamily="49" charset="-128"/>
                <a:ea typeface="HG創英角ﾎﾟｯﾌﾟ体" pitchFamily="49" charset="-128"/>
              </a:rPr>
              <a:t>そうだったそうだった</a:t>
            </a:r>
            <a:r>
              <a:rPr lang="ja-JP" altLang="ja-JP" sz="2400" dirty="0">
                <a:latin typeface="HG創英角ﾎﾟｯﾌﾟ体" pitchFamily="49" charset="-128"/>
                <a:ea typeface="HG創英角ﾎﾟｯﾌﾟ体" pitchFamily="49" charset="-128"/>
              </a:rPr>
              <a:t>、この間と同じ失敗をする所だったよ</a:t>
            </a:r>
            <a:endParaRPr lang="ja-JP" altLang="en-US" sz="2400" dirty="0">
              <a:latin typeface="HG創英角ﾎﾟｯﾌﾟ体" pitchFamily="49" charset="-128"/>
              <a:ea typeface="HG創英角ﾎﾟｯﾌﾟ体" pitchFamily="49" charset="-128"/>
            </a:endParaRPr>
          </a:p>
        </p:txBody>
      </p:sp>
      <p:sp>
        <p:nvSpPr>
          <p:cNvPr id="4" name="正方形/長方形 3"/>
          <p:cNvSpPr/>
          <p:nvPr/>
        </p:nvSpPr>
        <p:spPr>
          <a:xfrm>
            <a:off x="1547664" y="3789040"/>
            <a:ext cx="5040560" cy="830997"/>
          </a:xfrm>
          <a:prstGeom prst="rect">
            <a:avLst/>
          </a:prstGeom>
          <a:solidFill>
            <a:schemeClr val="bg1">
              <a:alpha val="30000"/>
            </a:schemeClr>
          </a:solidFill>
        </p:spPr>
        <p:txBody>
          <a:bodyPr wrap="square">
            <a:spAutoFit/>
          </a:bodyPr>
          <a:lstStyle/>
          <a:p>
            <a:r>
              <a:rPr lang="ja-JP" altLang="ja-JP" sz="2400" dirty="0">
                <a:latin typeface="HG創英角ﾎﾟｯﾌﾟ体" pitchFamily="49" charset="-128"/>
                <a:ea typeface="HG創英角ﾎﾟｯﾌﾟ体" pitchFamily="49" charset="-128"/>
              </a:rPr>
              <a:t>え～っとなになに？ </a:t>
            </a:r>
            <a:endParaRPr lang="en-US" altLang="ja-JP" sz="2400" dirty="0" smtClean="0">
              <a:latin typeface="HG創英角ﾎﾟｯﾌﾟ体" pitchFamily="49" charset="-128"/>
              <a:ea typeface="HG創英角ﾎﾟｯﾌﾟ体" pitchFamily="49" charset="-128"/>
            </a:endParaRPr>
          </a:p>
          <a:p>
            <a:r>
              <a:rPr lang="ja-JP" altLang="ja-JP" sz="2400" dirty="0" smtClean="0">
                <a:latin typeface="HG創英角ﾎﾟｯﾌﾟ体" pitchFamily="49" charset="-128"/>
                <a:ea typeface="HG創英角ﾎﾟｯﾌﾟ体" pitchFamily="49" charset="-128"/>
              </a:rPr>
              <a:t>佐賀県</a:t>
            </a:r>
            <a:r>
              <a:rPr lang="ja-JP" altLang="ja-JP" sz="2400" dirty="0">
                <a:latin typeface="HG創英角ﾎﾟｯﾌﾟ体" pitchFamily="49" charset="-128"/>
                <a:ea typeface="HG創英角ﾎﾟｯﾌﾟ体" pitchFamily="49" charset="-128"/>
              </a:rPr>
              <a:t>、○市</a:t>
            </a:r>
            <a:r>
              <a:rPr lang="ja-JP" altLang="ja-JP" sz="2400" dirty="0" smtClean="0">
                <a:latin typeface="HG創英角ﾎﾟｯﾌﾟ体" pitchFamily="49" charset="-128"/>
                <a:ea typeface="HG創英角ﾎﾟｯﾌﾟ体" pitchFamily="49" charset="-128"/>
              </a:rPr>
              <a:t>、×</a:t>
            </a:r>
            <a:r>
              <a:rPr lang="ja-JP" altLang="ja-JP" sz="2400" dirty="0">
                <a:latin typeface="HG創英角ﾎﾟｯﾌﾟ体" pitchFamily="49" charset="-128"/>
                <a:ea typeface="HG創英角ﾎﾟｯﾌﾟ体" pitchFamily="49" charset="-128"/>
              </a:rPr>
              <a:t>×が住所か</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1399471031"/>
      </p:ext>
    </p:extLst>
  </p:cSld>
  <p:clrMapOvr>
    <a:masterClrMapping/>
  </p:clrMapOvr>
  <mc:AlternateContent xmlns:mc="http://schemas.openxmlformats.org/markup-compatibility/2006" xmlns:p14="http://schemas.microsoft.com/office/powerpoint/2010/main">
    <mc:Choice Requires="p14">
      <p:transition spd="slow" p14:dur="2000" advTm="12811"/>
    </mc:Choice>
    <mc:Fallback xmlns="">
      <p:transition spd="slow" advTm="12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5" name="正方形/長方形 4"/>
          <p:cNvSpPr/>
          <p:nvPr/>
        </p:nvSpPr>
        <p:spPr>
          <a:xfrm>
            <a:off x="251520" y="4830251"/>
            <a:ext cx="3888432" cy="1200329"/>
          </a:xfrm>
          <a:prstGeom prst="rect">
            <a:avLst/>
          </a:prstGeom>
        </p:spPr>
        <p:txBody>
          <a:bodyPr wrap="square">
            <a:spAutoFit/>
          </a:bodyPr>
          <a:lstStyle/>
          <a:p>
            <a:r>
              <a:rPr lang="zh-CN" altLang="ja-JP" sz="2400" dirty="0">
                <a:latin typeface="HG創英角ﾎﾟｯﾌﾟ体" pitchFamily="49" charset="-128"/>
                <a:ea typeface="HG創英角ﾎﾟｯﾌﾟ体" pitchFamily="49" charset="-128"/>
              </a:rPr>
              <a:t>この</a:t>
            </a:r>
            <a:r>
              <a:rPr lang="zh-CN" altLang="ja-JP" sz="2400" dirty="0" smtClean="0">
                <a:latin typeface="HG創英角ﾎﾟｯﾌﾟ体" pitchFamily="49" charset="-128"/>
                <a:ea typeface="HG創英角ﾎﾟｯﾌﾟ体" pitchFamily="49" charset="-128"/>
              </a:rPr>
              <a:t>間</a:t>
            </a:r>
            <a:r>
              <a:rPr lang="ja-JP" altLang="en-US" sz="2400" dirty="0" err="1" smtClean="0">
                <a:latin typeface="HG創英角ﾎﾟｯﾌﾟ体" pitchFamily="49" charset="-128"/>
                <a:ea typeface="HG創英角ﾎﾟｯﾌﾟ体" pitchFamily="49" charset="-128"/>
              </a:rPr>
              <a:t>、</a:t>
            </a:r>
            <a:r>
              <a:rPr lang="ja-JP" altLang="ja-JP" sz="2400" dirty="0" smtClean="0">
                <a:latin typeface="HG創英角ﾎﾟｯﾌﾟ体" pitchFamily="49" charset="-128"/>
                <a:ea typeface="HG創英角ﾎﾟｯﾌﾟ体" pitchFamily="49" charset="-128"/>
              </a:rPr>
              <a:t>十</a:t>
            </a:r>
            <a:r>
              <a:rPr lang="ja-JP" altLang="ja-JP" sz="2400" dirty="0">
                <a:latin typeface="HG創英角ﾎﾟｯﾌﾟ体" pitchFamily="49" charset="-128"/>
                <a:ea typeface="HG創英角ﾎﾟｯﾌﾟ体" pitchFamily="49" charset="-128"/>
              </a:rPr>
              <a:t>数</a:t>
            </a:r>
            <a:r>
              <a:rPr lang="zh-CN" altLang="ja-JP" sz="2400" dirty="0">
                <a:latin typeface="HG創英角ﾎﾟｯﾌﾟ体" pitchFamily="49" charset="-128"/>
                <a:ea typeface="HG創英角ﾎﾟｯﾌﾟ体" pitchFamily="49" charset="-128"/>
              </a:rPr>
              <a:t>万</a:t>
            </a:r>
            <a:r>
              <a:rPr lang="zh-CN" altLang="ja-JP" sz="2400" dirty="0" smtClean="0">
                <a:latin typeface="HG創英角ﾎﾟｯﾌﾟ体" pitchFamily="49" charset="-128"/>
                <a:ea typeface="HG創英角ﾎﾟｯﾌﾟ体" pitchFamily="49" charset="-128"/>
              </a:rPr>
              <a:t>の</a:t>
            </a:r>
            <a:r>
              <a:rPr lang="ja-JP" altLang="en-US" sz="2400" dirty="0">
                <a:latin typeface="HG創英角ﾎﾟｯﾌﾟ体" pitchFamily="49" charset="-128"/>
                <a:ea typeface="HG創英角ﾎﾟｯﾌﾟ体" pitchFamily="49" charset="-128"/>
              </a:rPr>
              <a:t>パソコン</a:t>
            </a:r>
            <a:r>
              <a:rPr lang="zh-CN" altLang="ja-JP" sz="2400" dirty="0" smtClean="0">
                <a:latin typeface="HG創英角ﾎﾟｯﾌﾟ体" pitchFamily="49" charset="-128"/>
                <a:ea typeface="HG創英角ﾎﾟｯﾌﾟ体" pitchFamily="49" charset="-128"/>
              </a:rPr>
              <a:t>を３万</a:t>
            </a:r>
            <a:r>
              <a:rPr lang="zh-CN" altLang="ja-JP" sz="2400" dirty="0">
                <a:latin typeface="HG創英角ﾎﾟｯﾌﾟ体" pitchFamily="49" charset="-128"/>
                <a:ea typeface="HG創英角ﾎﾟｯﾌﾟ体" pitchFamily="49" charset="-128"/>
              </a:rPr>
              <a:t>で売ってる</a:t>
            </a:r>
            <a:r>
              <a:rPr lang="zh-CN" altLang="ja-JP" sz="2400" dirty="0" smtClean="0">
                <a:latin typeface="HG創英角ﾎﾟｯﾌﾟ体" pitchFamily="49" charset="-128"/>
                <a:ea typeface="HG創英角ﾎﾟｯﾌﾟ体" pitchFamily="49" charset="-128"/>
              </a:rPr>
              <a:t>サイト見つけた</a:t>
            </a:r>
            <a:r>
              <a:rPr lang="zh-CN" altLang="ja-JP" sz="2400" dirty="0">
                <a:latin typeface="HG創英角ﾎﾟｯﾌﾟ体" pitchFamily="49" charset="-128"/>
                <a:ea typeface="HG創英角ﾎﾟｯﾌﾟ体" pitchFamily="49" charset="-128"/>
              </a:rPr>
              <a:t>ぞ</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1349878739"/>
      </p:ext>
    </p:extLst>
  </p:cSld>
  <p:clrMapOvr>
    <a:masterClrMapping/>
  </p:clrMapOvr>
  <mc:AlternateContent xmlns:mc="http://schemas.openxmlformats.org/markup-compatibility/2006" xmlns:p14="http://schemas.microsoft.com/office/powerpoint/2010/main">
    <mc:Choice Requires="p14">
      <p:transition spd="slow" p14:dur="2000" advTm="4888"/>
    </mc:Choice>
    <mc:Fallback xmlns="">
      <p:transition spd="slow" advTm="4888"/>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4-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4969541" y="4409529"/>
            <a:ext cx="3262432" cy="461665"/>
          </a:xfrm>
          <a:prstGeom prst="rect">
            <a:avLst/>
          </a:prstGeom>
        </p:spPr>
        <p:txBody>
          <a:bodyPr wrap="none">
            <a:spAutoFit/>
          </a:bodyPr>
          <a:lstStyle/>
          <a:p>
            <a:r>
              <a:rPr lang="ja-JP" altLang="ja-JP" sz="2400" dirty="0">
                <a:latin typeface="HG創英角ﾎﾟｯﾌﾟ体" pitchFamily="49" charset="-128"/>
                <a:ea typeface="HG創英角ﾎﾟｯﾌﾟ体" pitchFamily="49" charset="-128"/>
              </a:rPr>
              <a:t>それじゃ</a:t>
            </a:r>
            <a:r>
              <a:rPr lang="ja-JP" altLang="ja-JP" sz="2400" dirty="0" err="1">
                <a:latin typeface="HG創英角ﾎﾟｯﾌﾟ体" pitchFamily="49" charset="-128"/>
                <a:ea typeface="HG創英角ﾎﾟｯﾌﾟ体" pitchFamily="49" charset="-128"/>
              </a:rPr>
              <a:t>ぽ</a:t>
            </a:r>
            <a:r>
              <a:rPr lang="ja-JP" altLang="ja-JP" sz="2400" dirty="0">
                <a:latin typeface="HG創英角ﾎﾟｯﾌﾟ体" pitchFamily="49" charset="-128"/>
                <a:ea typeface="HG創英角ﾎﾟｯﾌﾟ体" pitchFamily="49" charset="-128"/>
              </a:rPr>
              <a:t>ちっとな！</a:t>
            </a:r>
            <a:endParaRPr lang="ja-JP" altLang="en-US" sz="2400" dirty="0">
              <a:latin typeface="HG創英角ﾎﾟｯﾌﾟ体" pitchFamily="49" charset="-128"/>
              <a:ea typeface="HG創英角ﾎﾟｯﾌﾟ体" pitchFamily="49" charset="-128"/>
            </a:endParaRPr>
          </a:p>
        </p:txBody>
      </p:sp>
      <p:sp>
        <p:nvSpPr>
          <p:cNvPr id="4" name="正方形/長方形 3"/>
          <p:cNvSpPr/>
          <p:nvPr/>
        </p:nvSpPr>
        <p:spPr>
          <a:xfrm>
            <a:off x="281712" y="5631631"/>
            <a:ext cx="3570208"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よし、これで大丈夫だな</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1357514903"/>
      </p:ext>
    </p:extLst>
  </p:cSld>
  <p:clrMapOvr>
    <a:masterClrMapping/>
  </p:clrMapOvr>
  <mc:AlternateContent xmlns:mc="http://schemas.openxmlformats.org/markup-compatibility/2006" xmlns:p14="http://schemas.microsoft.com/office/powerpoint/2010/main">
    <mc:Choice Requires="p14">
      <p:transition spd="slow" p14:dur="2000" advTm="7669"/>
    </mc:Choice>
    <mc:Fallback xmlns="">
      <p:transition spd="slow" advTm="7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5-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Tree>
    <p:extLst>
      <p:ext uri="{BB962C8B-B14F-4D97-AF65-F5344CB8AC3E}">
        <p14:creationId xmlns:p14="http://schemas.microsoft.com/office/powerpoint/2010/main" val="1059677558"/>
      </p:ext>
    </p:extLst>
  </p:cSld>
  <p:clrMapOvr>
    <a:masterClrMapping/>
  </p:clrMapOvr>
  <mc:AlternateContent xmlns:mc="http://schemas.openxmlformats.org/markup-compatibility/2006" xmlns:p14="http://schemas.microsoft.com/office/powerpoint/2010/main">
    <mc:Choice Requires="p14">
      <p:transition spd="slow" p14:dur="2000" advTm="1753"/>
    </mc:Choice>
    <mc:Fallback xmlns="">
      <p:transition spd="slow" advTm="1753"/>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5-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Tree>
    <p:extLst>
      <p:ext uri="{BB962C8B-B14F-4D97-AF65-F5344CB8AC3E}">
        <p14:creationId xmlns:p14="http://schemas.microsoft.com/office/powerpoint/2010/main" val="1026671103"/>
      </p:ext>
    </p:extLst>
  </p:cSld>
  <p:clrMapOvr>
    <a:masterClrMapping/>
  </p:clrMapOvr>
  <mc:AlternateContent xmlns:mc="http://schemas.openxmlformats.org/markup-compatibility/2006" xmlns:p14="http://schemas.microsoft.com/office/powerpoint/2010/main">
    <mc:Choice Requires="p14">
      <p:transition spd="slow" p14:dur="2000" advTm="1982"/>
    </mc:Choice>
    <mc:Fallback xmlns="">
      <p:transition spd="slow" advTm="1982"/>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5-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3275856" y="5517232"/>
            <a:ext cx="2339102"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待ってましたー</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3567741370"/>
      </p:ext>
    </p:extLst>
  </p:cSld>
  <p:clrMapOvr>
    <a:masterClrMapping/>
  </p:clrMapOvr>
  <mc:AlternateContent xmlns:mc="http://schemas.openxmlformats.org/markup-compatibility/2006" xmlns:p14="http://schemas.microsoft.com/office/powerpoint/2010/main">
    <mc:Choice Requires="p14">
      <p:transition spd="slow" p14:dur="2000" advTm="1342"/>
    </mc:Choice>
    <mc:Fallback xmlns="">
      <p:transition spd="slow" advTm="1342"/>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5-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287516" y="231031"/>
            <a:ext cx="5724644"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さてさて、渡す前</a:t>
            </a:r>
            <a:r>
              <a:rPr lang="zh-CN" altLang="ja-JP" sz="2400" dirty="0" smtClean="0">
                <a:latin typeface="HG創英角ﾎﾟｯﾌﾟ体" pitchFamily="49" charset="-128"/>
                <a:ea typeface="HG創英角ﾎﾟｯﾌﾟ体" pitchFamily="49" charset="-128"/>
              </a:rPr>
              <a:t>に確認</a:t>
            </a:r>
            <a:r>
              <a:rPr lang="zh-CN" altLang="ja-JP" sz="2400" dirty="0">
                <a:latin typeface="HG創英角ﾎﾟｯﾌﾟ体" pitchFamily="49" charset="-128"/>
                <a:ea typeface="HG創英角ﾎﾟｯﾌﾟ体" pitchFamily="49" charset="-128"/>
              </a:rPr>
              <a:t>だけしておくか</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4062035816"/>
      </p:ext>
    </p:extLst>
  </p:cSld>
  <p:clrMapOvr>
    <a:masterClrMapping/>
  </p:clrMapOvr>
  <mc:AlternateContent xmlns:mc="http://schemas.openxmlformats.org/markup-compatibility/2006" xmlns:p14="http://schemas.microsoft.com/office/powerpoint/2010/main">
    <mc:Choice Requires="p14">
      <p:transition spd="slow" p14:dur="2000" advTm="4287"/>
    </mc:Choice>
    <mc:Fallback xmlns="">
      <p:transition spd="slow" advTm="4287"/>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6-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4" name="正方形/長方形 3"/>
          <p:cNvSpPr/>
          <p:nvPr/>
        </p:nvSpPr>
        <p:spPr>
          <a:xfrm>
            <a:off x="251520" y="5445224"/>
            <a:ext cx="3877985"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なんだか音も変だし</a:t>
            </a:r>
            <a:r>
              <a:rPr lang="ja-JP" altLang="ja-JP" sz="2400" dirty="0">
                <a:latin typeface="HG創英角ﾎﾟｯﾌﾟ体" pitchFamily="49" charset="-128"/>
                <a:ea typeface="HG創英角ﾎﾟｯﾌﾟ体" pitchFamily="49" charset="-128"/>
              </a:rPr>
              <a:t>な</a:t>
            </a:r>
            <a:r>
              <a:rPr lang="en-US" altLang="ja-JP" sz="2400" dirty="0">
                <a:latin typeface="HG創英角ﾎﾟｯﾌﾟ体" pitchFamily="49" charset="-128"/>
                <a:ea typeface="HG創英角ﾎﾟｯﾌﾟ体" pitchFamily="49" charset="-128"/>
              </a:rPr>
              <a:t>……</a:t>
            </a:r>
            <a:endParaRPr lang="ja-JP" altLang="en-US" sz="2400" dirty="0"/>
          </a:p>
        </p:txBody>
      </p:sp>
      <p:sp>
        <p:nvSpPr>
          <p:cNvPr id="5" name="正方形/長方形 4"/>
          <p:cNvSpPr/>
          <p:nvPr/>
        </p:nvSpPr>
        <p:spPr>
          <a:xfrm>
            <a:off x="5004048" y="3013501"/>
            <a:ext cx="3877985" cy="830997"/>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これ、ネットで</a:t>
            </a:r>
            <a:r>
              <a:rPr lang="zh-CN" altLang="ja-JP" sz="2400" dirty="0" smtClean="0">
                <a:latin typeface="HG創英角ﾎﾟｯﾌﾟ体" pitchFamily="49" charset="-128"/>
                <a:ea typeface="HG創英角ﾎﾟｯﾌﾟ体" pitchFamily="49" charset="-128"/>
              </a:rPr>
              <a:t>みた写真と</a:t>
            </a:r>
            <a:endParaRPr lang="en-US" altLang="zh-CN" sz="2400" dirty="0" smtClean="0">
              <a:latin typeface="HG創英角ﾎﾟｯﾌﾟ体" pitchFamily="49" charset="-128"/>
              <a:ea typeface="HG創英角ﾎﾟｯﾌﾟ体" pitchFamily="49" charset="-128"/>
            </a:endParaRPr>
          </a:p>
          <a:p>
            <a:r>
              <a:rPr lang="zh-CN" altLang="ja-JP" sz="2400" dirty="0" smtClean="0">
                <a:latin typeface="HG創英角ﾎﾟｯﾌﾟ体" pitchFamily="49" charset="-128"/>
                <a:ea typeface="HG創英角ﾎﾟｯﾌﾟ体" pitchFamily="49" charset="-128"/>
              </a:rPr>
              <a:t>少し</a:t>
            </a:r>
            <a:r>
              <a:rPr lang="zh-CN" altLang="ja-JP" sz="2400" dirty="0">
                <a:latin typeface="HG創英角ﾎﾟｯﾌﾟ体" pitchFamily="49" charset="-128"/>
                <a:ea typeface="HG創英角ﾎﾟｯﾌﾟ体" pitchFamily="49" charset="-128"/>
              </a:rPr>
              <a:t>違う</a:t>
            </a:r>
            <a:r>
              <a:rPr lang="ja-JP" altLang="ja-JP" sz="2400" dirty="0">
                <a:latin typeface="HG創英角ﾎﾟｯﾌﾟ体" pitchFamily="49" charset="-128"/>
                <a:ea typeface="HG創英角ﾎﾟｯﾌﾟ体" pitchFamily="49" charset="-128"/>
              </a:rPr>
              <a:t>よ</a:t>
            </a:r>
            <a:r>
              <a:rPr lang="zh-CN" altLang="ja-JP" sz="2400" dirty="0">
                <a:latin typeface="HG創英角ﾎﾟｯﾌﾟ体" pitchFamily="49" charset="-128"/>
                <a:ea typeface="HG創英角ﾎﾟｯﾌﾟ体" pitchFamily="49" charset="-128"/>
              </a:rPr>
              <a:t>？</a:t>
            </a:r>
            <a:endParaRPr lang="ja-JP" altLang="en-US" sz="2400" dirty="0"/>
          </a:p>
        </p:txBody>
      </p:sp>
    </p:spTree>
    <p:extLst>
      <p:ext uri="{BB962C8B-B14F-4D97-AF65-F5344CB8AC3E}">
        <p14:creationId xmlns:p14="http://schemas.microsoft.com/office/powerpoint/2010/main" val="614000134"/>
      </p:ext>
    </p:extLst>
  </p:cSld>
  <p:clrMapOvr>
    <a:masterClrMapping/>
  </p:clrMapOvr>
  <mc:AlternateContent xmlns:mc="http://schemas.openxmlformats.org/markup-compatibility/2006" xmlns:p14="http://schemas.microsoft.com/office/powerpoint/2010/main">
    <mc:Choice Requires="p14">
      <p:transition spd="slow" p14:dur="2000" advTm="7591"/>
    </mc:Choice>
    <mc:Fallback xmlns="">
      <p:transition spd="slow" advTm="7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75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6-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539552" y="4712076"/>
            <a:ext cx="4320480" cy="830997"/>
          </a:xfrm>
          <a:prstGeom prst="rect">
            <a:avLst/>
          </a:prstGeom>
          <a:solidFill>
            <a:schemeClr val="bg1">
              <a:alpha val="30000"/>
            </a:schemeClr>
          </a:solidFill>
        </p:spPr>
        <p:txBody>
          <a:bodyPr wrap="square">
            <a:spAutoFit/>
          </a:bodyPr>
          <a:lstStyle/>
          <a:p>
            <a:r>
              <a:rPr lang="zh-CN" altLang="ja-JP" sz="2400" dirty="0" smtClean="0">
                <a:latin typeface="HG創英角ﾎﾟｯﾌﾟ体" pitchFamily="49" charset="-128"/>
                <a:ea typeface="HG創英角ﾎﾟｯﾌﾟ体" pitchFamily="49" charset="-128"/>
              </a:rPr>
              <a:t>表示</a:t>
            </a:r>
            <a:r>
              <a:rPr lang="zh-CN" altLang="ja-JP" sz="2400" dirty="0">
                <a:latin typeface="HG創英角ﾎﾟｯﾌﾟ体" pitchFamily="49" charset="-128"/>
                <a:ea typeface="HG創英角ﾎﾟｯﾌﾟ体" pitchFamily="49" charset="-128"/>
              </a:rPr>
              <a:t>ではジャンクって書いてなかったのにな</a:t>
            </a:r>
            <a:endParaRPr lang="ja-JP" altLang="en-US" sz="2400" dirty="0">
              <a:latin typeface="HG創英角ﾎﾟｯﾌﾟ体" pitchFamily="49" charset="-128"/>
              <a:ea typeface="HG創英角ﾎﾟｯﾌﾟ体" pitchFamily="49" charset="-128"/>
            </a:endParaRPr>
          </a:p>
        </p:txBody>
      </p:sp>
      <p:sp>
        <p:nvSpPr>
          <p:cNvPr id="4" name="正方形/長方形 3"/>
          <p:cNvSpPr/>
          <p:nvPr/>
        </p:nvSpPr>
        <p:spPr>
          <a:xfrm>
            <a:off x="4499992" y="5661248"/>
            <a:ext cx="4536504" cy="461665"/>
          </a:xfrm>
          <a:prstGeom prst="rect">
            <a:avLst/>
          </a:prstGeom>
        </p:spPr>
        <p:txBody>
          <a:bodyPr wrap="square">
            <a:spAutoFit/>
          </a:bodyPr>
          <a:lstStyle/>
          <a:p>
            <a:r>
              <a:rPr lang="zh-CN" altLang="ja-JP" sz="2400" dirty="0" smtClean="0">
                <a:latin typeface="HG創英角ﾎﾟｯﾌﾟ体" pitchFamily="49" charset="-128"/>
                <a:ea typeface="HG創英角ﾎﾟｯﾌﾟ体" pitchFamily="49" charset="-128"/>
              </a:rPr>
              <a:t>これ</a:t>
            </a:r>
            <a:r>
              <a:rPr lang="zh-CN" altLang="ja-JP" sz="2400" dirty="0">
                <a:latin typeface="HG創英角ﾎﾟｯﾌﾟ体" pitchFamily="49" charset="-128"/>
                <a:ea typeface="HG創英角ﾎﾟｯﾌﾟ体" pitchFamily="49" charset="-128"/>
              </a:rPr>
              <a:t>を</a:t>
            </a:r>
            <a:r>
              <a:rPr lang="ja-JP" altLang="ja-JP" sz="2400" dirty="0">
                <a:latin typeface="HG創英角ﾎﾟｯﾌﾟ体" pitchFamily="49" charset="-128"/>
                <a:ea typeface="HG創英角ﾎﾟｯﾌﾟ体" pitchFamily="49" charset="-128"/>
              </a:rPr>
              <a:t>和也</a:t>
            </a:r>
            <a:r>
              <a:rPr lang="zh-CN" altLang="ja-JP" sz="2400" dirty="0">
                <a:latin typeface="HG創英角ﾎﾟｯﾌﾟ体" pitchFamily="49" charset="-128"/>
                <a:ea typeface="HG創英角ﾎﾟｯﾌﾟ体" pitchFamily="49" charset="-128"/>
              </a:rPr>
              <a:t>には渡せない</a:t>
            </a:r>
            <a:r>
              <a:rPr lang="ja-JP" altLang="ja-JP" sz="2400" dirty="0">
                <a:latin typeface="HG創英角ﾎﾟｯﾌﾟ体" pitchFamily="49" charset="-128"/>
                <a:ea typeface="HG創英角ﾎﾟｯﾌﾟ体" pitchFamily="49" charset="-128"/>
              </a:rPr>
              <a:t>よ</a:t>
            </a:r>
            <a:r>
              <a:rPr lang="zh-CN" altLang="ja-JP" sz="2400" dirty="0" smtClean="0">
                <a:latin typeface="HG創英角ﾎﾟｯﾌﾟ体" pitchFamily="49" charset="-128"/>
                <a:ea typeface="HG創英角ﾎﾟｯﾌﾟ体" pitchFamily="49" charset="-128"/>
              </a:rPr>
              <a:t>～</a:t>
            </a:r>
            <a:endParaRPr lang="ja-JP" altLang="ja-JP"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822612714"/>
      </p:ext>
    </p:extLst>
  </p:cSld>
  <p:clrMapOvr>
    <a:masterClrMapping/>
  </p:clrMapOvr>
  <mc:AlternateContent xmlns:mc="http://schemas.openxmlformats.org/markup-compatibility/2006" xmlns:p14="http://schemas.microsoft.com/office/powerpoint/2010/main">
    <mc:Choice Requires="p14">
      <p:transition spd="slow" p14:dur="2000" advTm="7786"/>
    </mc:Choice>
    <mc:Fallback xmlns="">
      <p:transition spd="slow" advTm="7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6-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3923928" y="5169506"/>
            <a:ext cx="4248472" cy="830997"/>
          </a:xfrm>
          <a:prstGeom prst="rect">
            <a:avLst/>
          </a:prstGeom>
        </p:spPr>
        <p:txBody>
          <a:bodyPr wrap="square">
            <a:spAutoFit/>
          </a:bodyPr>
          <a:lstStyle/>
          <a:p>
            <a:r>
              <a:rPr lang="ja-JP" altLang="ja-JP" sz="2400" dirty="0">
                <a:latin typeface="HG創英角ﾎﾟｯﾌﾟ体" pitchFamily="49" charset="-128"/>
                <a:ea typeface="HG創英角ﾎﾟｯﾌﾟ体" pitchFamily="49" charset="-128"/>
              </a:rPr>
              <a:t>でも、今回は相手の連絡先</a:t>
            </a:r>
            <a:r>
              <a:rPr lang="ja-JP" altLang="ja-JP" sz="2400" dirty="0" smtClean="0">
                <a:latin typeface="HG創英角ﾎﾟｯﾌﾟ体" pitchFamily="49" charset="-128"/>
                <a:ea typeface="HG創英角ﾎﾟｯﾌﾟ体" pitchFamily="49" charset="-128"/>
              </a:rPr>
              <a:t>を</a:t>
            </a:r>
            <a:endParaRPr lang="en-US" altLang="ja-JP" sz="2400" dirty="0" smtClean="0">
              <a:latin typeface="HG創英角ﾎﾟｯﾌﾟ体" pitchFamily="49" charset="-128"/>
              <a:ea typeface="HG創英角ﾎﾟｯﾌﾟ体" pitchFamily="49" charset="-128"/>
            </a:endParaRPr>
          </a:p>
          <a:p>
            <a:r>
              <a:rPr lang="ja-JP" altLang="ja-JP" sz="2400" dirty="0" smtClean="0">
                <a:latin typeface="HG創英角ﾎﾟｯﾌﾟ体" pitchFamily="49" charset="-128"/>
                <a:ea typeface="HG創英角ﾎﾟｯﾌﾟ体" pitchFamily="49" charset="-128"/>
              </a:rPr>
              <a:t>メモ</a:t>
            </a:r>
            <a:r>
              <a:rPr lang="ja-JP" altLang="ja-JP" sz="2400" dirty="0">
                <a:latin typeface="HG創英角ﾎﾟｯﾌﾟ体" pitchFamily="49" charset="-128"/>
                <a:ea typeface="HG創英角ﾎﾟｯﾌﾟ体" pitchFamily="49" charset="-128"/>
              </a:rPr>
              <a:t>してるし大丈夫だ</a:t>
            </a:r>
            <a:r>
              <a:rPr lang="ja-JP" altLang="ja-JP" sz="2400" dirty="0" smtClean="0">
                <a:latin typeface="HG創英角ﾎﾟｯﾌﾟ体" pitchFamily="49" charset="-128"/>
                <a:ea typeface="HG創英角ﾎﾟｯﾌﾟ体" pitchFamily="49" charset="-128"/>
              </a:rPr>
              <a:t>よ</a:t>
            </a:r>
            <a:r>
              <a:rPr lang="ja-JP" altLang="en-US" sz="2400" dirty="0" smtClean="0">
                <a:latin typeface="HG創英角ﾎﾟｯﾌﾟ体" pitchFamily="49" charset="-128"/>
                <a:ea typeface="HG創英角ﾎﾟｯﾌﾟ体" pitchFamily="49" charset="-128"/>
              </a:rPr>
              <a:t>！</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3468651766"/>
      </p:ext>
    </p:extLst>
  </p:cSld>
  <p:clrMapOvr>
    <a:masterClrMapping/>
  </p:clrMapOvr>
  <mc:AlternateContent xmlns:mc="http://schemas.openxmlformats.org/markup-compatibility/2006" xmlns:p14="http://schemas.microsoft.com/office/powerpoint/2010/main">
    <mc:Choice Requires="p14">
      <p:transition spd="slow" p14:dur="2000" advTm="4200"/>
    </mc:Choice>
    <mc:Fallback xmlns="">
      <p:transition spd="slow" advTm="42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6-3"/>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3923928" y="5169507"/>
            <a:ext cx="4248472" cy="830997"/>
          </a:xfrm>
          <a:prstGeom prst="rect">
            <a:avLst/>
          </a:prstGeom>
        </p:spPr>
        <p:txBody>
          <a:bodyPr wrap="square">
            <a:spAutoFit/>
          </a:bodyPr>
          <a:lstStyle/>
          <a:p>
            <a:r>
              <a:rPr lang="ja-JP" altLang="ja-JP" sz="2400" dirty="0">
                <a:latin typeface="HG創英角ﾎﾟｯﾌﾟ体" pitchFamily="49" charset="-128"/>
                <a:ea typeface="HG創英角ﾎﾟｯﾌﾟ体" pitchFamily="49" charset="-128"/>
              </a:rPr>
              <a:t>でも、今回は相手の連絡先</a:t>
            </a:r>
            <a:r>
              <a:rPr lang="ja-JP" altLang="ja-JP" sz="2400" dirty="0" smtClean="0">
                <a:latin typeface="HG創英角ﾎﾟｯﾌﾟ体" pitchFamily="49" charset="-128"/>
                <a:ea typeface="HG創英角ﾎﾟｯﾌﾟ体" pitchFamily="49" charset="-128"/>
              </a:rPr>
              <a:t>を</a:t>
            </a:r>
            <a:endParaRPr lang="en-US" altLang="ja-JP" sz="2400" dirty="0" smtClean="0">
              <a:latin typeface="HG創英角ﾎﾟｯﾌﾟ体" pitchFamily="49" charset="-128"/>
              <a:ea typeface="HG創英角ﾎﾟｯﾌﾟ体" pitchFamily="49" charset="-128"/>
            </a:endParaRPr>
          </a:p>
          <a:p>
            <a:r>
              <a:rPr lang="ja-JP" altLang="ja-JP" sz="2400" dirty="0" smtClean="0">
                <a:latin typeface="HG創英角ﾎﾟｯﾌﾟ体" pitchFamily="49" charset="-128"/>
                <a:ea typeface="HG創英角ﾎﾟｯﾌﾟ体" pitchFamily="49" charset="-128"/>
              </a:rPr>
              <a:t>メモ</a:t>
            </a:r>
            <a:r>
              <a:rPr lang="ja-JP" altLang="ja-JP" sz="2400" dirty="0">
                <a:latin typeface="HG創英角ﾎﾟｯﾌﾟ体" pitchFamily="49" charset="-128"/>
                <a:ea typeface="HG創英角ﾎﾟｯﾌﾟ体" pitchFamily="49" charset="-128"/>
              </a:rPr>
              <a:t>してるし大丈夫だ</a:t>
            </a:r>
            <a:r>
              <a:rPr lang="ja-JP" altLang="ja-JP" sz="2400" dirty="0" smtClean="0">
                <a:latin typeface="HG創英角ﾎﾟｯﾌﾟ体" pitchFamily="49" charset="-128"/>
                <a:ea typeface="HG創英角ﾎﾟｯﾌﾟ体" pitchFamily="49" charset="-128"/>
              </a:rPr>
              <a:t>よ</a:t>
            </a:r>
            <a:r>
              <a:rPr lang="ja-JP" altLang="en-US" sz="2400" dirty="0" smtClean="0">
                <a:latin typeface="HG創英角ﾎﾟｯﾌﾟ体" pitchFamily="49" charset="-128"/>
                <a:ea typeface="HG創英角ﾎﾟｯﾌﾟ体" pitchFamily="49" charset="-128"/>
              </a:rPr>
              <a:t>！</a:t>
            </a:r>
            <a:endParaRPr lang="ja-JP" altLang="en-US" sz="2400" dirty="0">
              <a:latin typeface="HG創英角ﾎﾟｯﾌﾟ体" pitchFamily="49" charset="-128"/>
              <a:ea typeface="HG創英角ﾎﾟｯﾌﾟ体" pitchFamily="49" charset="-128"/>
            </a:endParaRPr>
          </a:p>
        </p:txBody>
      </p:sp>
      <p:pic>
        <p:nvPicPr>
          <p:cNvPr id="5" name="anxiet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8834" y="3124200"/>
            <a:ext cx="609600" cy="609600"/>
          </a:xfrm>
          <a:prstGeom prst="rect">
            <a:avLst/>
          </a:prstGeom>
        </p:spPr>
      </p:pic>
    </p:spTree>
    <p:extLst>
      <p:ext uri="{BB962C8B-B14F-4D97-AF65-F5344CB8AC3E}">
        <p14:creationId xmlns:p14="http://schemas.microsoft.com/office/powerpoint/2010/main" val="307874584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79">
                <p:cTn id="7" fill="hold" display="0">
                  <p:stCondLst>
                    <p:cond delay="indefinite"/>
                  </p:stCondLst>
                  <p:endCondLst>
                    <p:cond evt="onStopAudio" delay="0">
                      <p:tgtEl>
                        <p:sldTgt/>
                      </p:tgtEl>
                    </p:cond>
                  </p:endCondLst>
                </p:cTn>
                <p:tgtEl>
                  <p:spTgt spid="5"/>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7448" y="3124010"/>
            <a:ext cx="2877256" cy="3456384"/>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19679">
            <a:off x="710283" y="4582467"/>
            <a:ext cx="4579181" cy="3277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正方形/長方形 7"/>
          <p:cNvSpPr/>
          <p:nvPr/>
        </p:nvSpPr>
        <p:spPr>
          <a:xfrm>
            <a:off x="-41742" y="0"/>
            <a:ext cx="9185742"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j-ea"/>
                <a:ea typeface="+mj-ea"/>
              </a:rPr>
              <a:t>消費生活</a:t>
            </a:r>
            <a:r>
              <a:rPr lang="ja-JP" altLang="en-US" sz="3600" dirty="0" smtClean="0">
                <a:latin typeface="+mj-ea"/>
                <a:ea typeface="+mj-ea"/>
              </a:rPr>
              <a:t>センターから</a:t>
            </a:r>
            <a:r>
              <a:rPr lang="ja-JP" altLang="en-US" sz="3600" dirty="0">
                <a:latin typeface="+mj-ea"/>
                <a:ea typeface="+mj-ea"/>
              </a:rPr>
              <a:t>のアドバイス</a:t>
            </a:r>
          </a:p>
        </p:txBody>
      </p:sp>
      <p:sp>
        <p:nvSpPr>
          <p:cNvPr id="3" name="雲形吹き出し 2"/>
          <p:cNvSpPr/>
          <p:nvPr/>
        </p:nvSpPr>
        <p:spPr>
          <a:xfrm>
            <a:off x="467544" y="764704"/>
            <a:ext cx="7056783" cy="4392488"/>
          </a:xfrm>
          <a:prstGeom prst="cloudCallout">
            <a:avLst>
              <a:gd name="adj1" fmla="val 38340"/>
              <a:gd name="adj2" fmla="val 65101"/>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325575" y="1298954"/>
            <a:ext cx="5904656" cy="3323987"/>
          </a:xfrm>
          <a:prstGeom prst="rect">
            <a:avLst/>
          </a:prstGeom>
          <a:noFill/>
        </p:spPr>
        <p:txBody>
          <a:bodyPr wrap="square" rtlCol="0">
            <a:spAutoFit/>
          </a:bodyPr>
          <a:lstStyle/>
          <a:p>
            <a:pPr>
              <a:lnSpc>
                <a:spcPct val="150000"/>
              </a:lnSpc>
            </a:pPr>
            <a:r>
              <a:rPr lang="ja-JP" altLang="en-US" sz="2800" dirty="0" smtClean="0">
                <a:latin typeface="HG創英角ﾎﾟｯﾌﾟ体" panose="040B0A09000000000000" pitchFamily="49" charset="-128"/>
                <a:ea typeface="HG創英角ﾎﾟｯﾌﾟ体" panose="040B0A09000000000000" pitchFamily="49" charset="-128"/>
              </a:rPr>
              <a:t>連絡先だけでなく、返品条件も必ず</a:t>
            </a:r>
            <a:r>
              <a:rPr lang="ja-JP" altLang="en-US" sz="2800" dirty="0">
                <a:latin typeface="HG創英角ﾎﾟｯﾌﾟ体" panose="040B0A09000000000000" pitchFamily="49" charset="-128"/>
                <a:ea typeface="HG創英角ﾎﾟｯﾌﾟ体" panose="040B0A09000000000000" pitchFamily="49" charset="-128"/>
              </a:rPr>
              <a:t>調べておきましょう</a:t>
            </a:r>
            <a:r>
              <a:rPr lang="ja-JP" altLang="en-US" sz="2800" dirty="0" smtClean="0">
                <a:latin typeface="HG創英角ﾎﾟｯﾌﾟ体" panose="040B0A09000000000000" pitchFamily="49" charset="-128"/>
                <a:ea typeface="HG創英角ﾎﾟｯﾌﾟ体" panose="040B0A09000000000000" pitchFamily="49" charset="-128"/>
              </a:rPr>
              <a:t>。</a:t>
            </a:r>
            <a:endParaRPr lang="en-US" altLang="ja-JP" sz="2800" dirty="0" smtClean="0">
              <a:latin typeface="HG創英角ﾎﾟｯﾌﾟ体" panose="040B0A09000000000000" pitchFamily="49" charset="-128"/>
              <a:ea typeface="HG創英角ﾎﾟｯﾌﾟ体" panose="040B0A09000000000000" pitchFamily="49" charset="-128"/>
            </a:endParaRPr>
          </a:p>
          <a:p>
            <a:pPr>
              <a:lnSpc>
                <a:spcPct val="150000"/>
              </a:lnSpc>
            </a:pPr>
            <a:r>
              <a:rPr lang="ja-JP" altLang="en-US" sz="2800" dirty="0" smtClean="0">
                <a:latin typeface="HG創英角ﾎﾟｯﾌﾟ体" panose="040B0A09000000000000" pitchFamily="49" charset="-128"/>
                <a:ea typeface="HG創英角ﾎﾟｯﾌﾟ体" panose="040B0A09000000000000" pitchFamily="49" charset="-128"/>
              </a:rPr>
              <a:t>購入時に「</a:t>
            </a:r>
            <a:r>
              <a:rPr lang="ja-JP" altLang="en-US" sz="2800" dirty="0">
                <a:solidFill>
                  <a:srgbClr val="C00000"/>
                </a:solidFill>
                <a:latin typeface="HG創英角ﾎﾟｯﾌﾟ体" panose="040B0A09000000000000" pitchFamily="49" charset="-128"/>
                <a:ea typeface="HG創英角ﾎﾟｯﾌﾟ体" panose="040B0A09000000000000" pitchFamily="49" charset="-128"/>
              </a:rPr>
              <a:t>返品</a:t>
            </a:r>
            <a:r>
              <a:rPr lang="ja-JP" altLang="en-US" sz="2800" dirty="0" smtClean="0">
                <a:solidFill>
                  <a:srgbClr val="C00000"/>
                </a:solidFill>
                <a:latin typeface="HG創英角ﾎﾟｯﾌﾟ体" panose="040B0A09000000000000" pitchFamily="49" charset="-128"/>
                <a:ea typeface="HG創英角ﾎﾟｯﾌﾟ体" panose="040B0A09000000000000" pitchFamily="49" charset="-128"/>
              </a:rPr>
              <a:t>不可</a:t>
            </a:r>
            <a:r>
              <a:rPr lang="ja-JP" altLang="en-US" sz="2800" dirty="0" smtClean="0">
                <a:latin typeface="HG創英角ﾎﾟｯﾌﾟ体" panose="040B0A09000000000000" pitchFamily="49" charset="-128"/>
                <a:ea typeface="HG創英角ﾎﾟｯﾌﾟ体" panose="040B0A09000000000000" pitchFamily="49" charset="-128"/>
              </a:rPr>
              <a:t>」と</a:t>
            </a:r>
            <a:r>
              <a:rPr lang="ja-JP" altLang="en-US" sz="2800" dirty="0">
                <a:latin typeface="HG創英角ﾎﾟｯﾌﾟ体" panose="040B0A09000000000000" pitchFamily="49" charset="-128"/>
                <a:ea typeface="HG創英角ﾎﾟｯﾌﾟ体" panose="040B0A09000000000000" pitchFamily="49" charset="-128"/>
              </a:rPr>
              <a:t>記載されていれば、返品</a:t>
            </a:r>
            <a:r>
              <a:rPr lang="ja-JP" altLang="en-US" sz="2800" dirty="0" smtClean="0">
                <a:latin typeface="HG創英角ﾎﾟｯﾌﾟ体" panose="040B0A09000000000000" pitchFamily="49" charset="-128"/>
                <a:ea typeface="HG創英角ﾎﾟｯﾌﾟ体" panose="040B0A09000000000000" pitchFamily="49" charset="-128"/>
              </a:rPr>
              <a:t>はできない場合があります。</a:t>
            </a:r>
            <a:endParaRPr lang="en-US" altLang="ja-JP" sz="2800" dirty="0">
              <a:latin typeface="HG創英角ﾎﾟｯﾌﾟ体" panose="040B0A09000000000000" pitchFamily="49" charset="-128"/>
              <a:ea typeface="HG創英角ﾎﾟｯﾌﾟ体" panose="040B0A09000000000000" pitchFamily="49" charset="-128"/>
            </a:endParaRPr>
          </a:p>
        </p:txBody>
      </p:sp>
      <p:sp>
        <p:nvSpPr>
          <p:cNvPr id="6" name="正方形/長方形 5"/>
          <p:cNvSpPr/>
          <p:nvPr/>
        </p:nvSpPr>
        <p:spPr>
          <a:xfrm rot="20955961">
            <a:off x="920390" y="5293661"/>
            <a:ext cx="3192099" cy="523220"/>
          </a:xfrm>
          <a:prstGeom prst="rect">
            <a:avLst/>
          </a:prstGeom>
          <a:noFill/>
        </p:spPr>
        <p:txBody>
          <a:bodyPr wrap="square" lIns="91440" tIns="45720" rIns="91440" bIns="45720">
            <a:spAutoFit/>
          </a:bodyPr>
          <a:lstStyle/>
          <a:p>
            <a:pPr algn="ctr"/>
            <a:r>
              <a:rPr lang="ja-JP" altLang="en-US" sz="2800" b="1" cap="none" spc="0" dirty="0" smtClean="0">
                <a:ln w="12700">
                  <a:noFill/>
                  <a:prstDash val="solid"/>
                </a:ln>
                <a:solidFill>
                  <a:schemeClr val="bg1">
                    <a:lumMod val="50000"/>
                  </a:schemeClr>
                </a:solidFill>
                <a:latin typeface="+mn-ea"/>
              </a:rPr>
              <a:t>商品の状況：中古</a:t>
            </a:r>
            <a:endParaRPr lang="ja-JP" altLang="en-US" sz="2800" b="1" cap="none" spc="0" dirty="0">
              <a:ln w="12700">
                <a:noFill/>
                <a:prstDash val="solid"/>
              </a:ln>
              <a:solidFill>
                <a:schemeClr val="bg1">
                  <a:lumMod val="50000"/>
                </a:schemeClr>
              </a:solidFill>
              <a:latin typeface="+mn-ea"/>
            </a:endParaRPr>
          </a:p>
        </p:txBody>
      </p:sp>
      <p:sp>
        <p:nvSpPr>
          <p:cNvPr id="18" name="正方形/長方形 17"/>
          <p:cNvSpPr/>
          <p:nvPr/>
        </p:nvSpPr>
        <p:spPr>
          <a:xfrm rot="20955961">
            <a:off x="1187901" y="5786295"/>
            <a:ext cx="3711680" cy="523220"/>
          </a:xfrm>
          <a:prstGeom prst="rect">
            <a:avLst/>
          </a:prstGeom>
          <a:noFill/>
        </p:spPr>
        <p:txBody>
          <a:bodyPr wrap="square" lIns="91440" tIns="45720" rIns="91440" bIns="45720">
            <a:spAutoFit/>
          </a:bodyPr>
          <a:lstStyle/>
          <a:p>
            <a:pPr algn="ctr"/>
            <a:r>
              <a:rPr lang="ja-JP" altLang="en-US" sz="2800" b="1" dirty="0">
                <a:ln w="12700">
                  <a:noFill/>
                  <a:prstDash val="solid"/>
                </a:ln>
                <a:solidFill>
                  <a:schemeClr val="bg1">
                    <a:lumMod val="50000"/>
                  </a:schemeClr>
                </a:solidFill>
                <a:latin typeface="+mn-ea"/>
              </a:rPr>
              <a:t>返品</a:t>
            </a:r>
            <a:r>
              <a:rPr lang="ja-JP" altLang="en-US" sz="2800" b="1" dirty="0" smtClean="0">
                <a:ln w="12700">
                  <a:noFill/>
                  <a:prstDash val="solid"/>
                </a:ln>
                <a:solidFill>
                  <a:schemeClr val="bg1">
                    <a:lumMod val="50000"/>
                  </a:schemeClr>
                </a:solidFill>
                <a:latin typeface="+mn-ea"/>
              </a:rPr>
              <a:t>の</a:t>
            </a:r>
            <a:r>
              <a:rPr lang="ja-JP" altLang="en-US" sz="2800" b="1" dirty="0">
                <a:ln w="12700">
                  <a:noFill/>
                  <a:prstDash val="solid"/>
                </a:ln>
                <a:solidFill>
                  <a:schemeClr val="bg1">
                    <a:lumMod val="50000"/>
                  </a:schemeClr>
                </a:solidFill>
                <a:latin typeface="+mn-ea"/>
              </a:rPr>
              <a:t>可否</a:t>
            </a:r>
            <a:r>
              <a:rPr lang="ja-JP" altLang="en-US" sz="2800" b="1" cap="none" spc="0" dirty="0" smtClean="0">
                <a:ln w="12700">
                  <a:noFill/>
                  <a:prstDash val="solid"/>
                </a:ln>
                <a:solidFill>
                  <a:schemeClr val="bg1">
                    <a:lumMod val="50000"/>
                  </a:schemeClr>
                </a:solidFill>
                <a:latin typeface="+mn-ea"/>
              </a:rPr>
              <a:t>：</a:t>
            </a:r>
            <a:r>
              <a:rPr lang="ja-JP" altLang="en-US" sz="2800" b="1" dirty="0">
                <a:solidFill>
                  <a:schemeClr val="bg1">
                    <a:lumMod val="50000"/>
                  </a:schemeClr>
                </a:solidFill>
              </a:rPr>
              <a:t>返品不可</a:t>
            </a:r>
            <a:endParaRPr lang="ja-JP" altLang="en-US" sz="2800" b="1" cap="none" spc="0" dirty="0">
              <a:ln w="12700">
                <a:noFill/>
                <a:prstDash val="solid"/>
              </a:ln>
              <a:solidFill>
                <a:schemeClr val="bg1">
                  <a:lumMod val="50000"/>
                </a:schemeClr>
              </a:solidFill>
              <a:latin typeface="+mn-ea"/>
            </a:endParaRPr>
          </a:p>
        </p:txBody>
      </p:sp>
      <p:pic>
        <p:nvPicPr>
          <p:cNvPr id="4" name="serious.mp3">
            <a:hlinkClick r:id="" action="ppaction://media"/>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6"/>
          <a:stretch>
            <a:fillRect/>
          </a:stretch>
        </p:blipFill>
        <p:spPr>
          <a:xfrm>
            <a:off x="10044608" y="2852936"/>
            <a:ext cx="609600" cy="609600"/>
          </a:xfrm>
          <a:prstGeom prst="rect">
            <a:avLst/>
          </a:prstGeom>
        </p:spPr>
      </p:pic>
    </p:spTree>
    <p:extLst>
      <p:ext uri="{BB962C8B-B14F-4D97-AF65-F5344CB8AC3E}">
        <p14:creationId xmlns:p14="http://schemas.microsoft.com/office/powerpoint/2010/main" val="170645017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6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1" presetClass="mediacall" presetSubtype="0" fill="hold" nodeType="withEffect">
                                  <p:stCondLst>
                                    <p:cond delay="1500"/>
                                  </p:stCondLst>
                                  <p:childTnLs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755" numSld="83">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2325231" y="548680"/>
            <a:ext cx="4493538"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まじで！？　それどこか教えて</a:t>
            </a:r>
            <a:endParaRPr lang="ja-JP" altLang="en-US" sz="2400" dirty="0">
              <a:latin typeface="HG創英角ﾎﾟｯﾌﾟ体" pitchFamily="49" charset="-128"/>
              <a:ea typeface="HG創英角ﾎﾟｯﾌﾟ体" pitchFamily="49" charset="-128"/>
            </a:endParaRPr>
          </a:p>
        </p:txBody>
      </p:sp>
      <p:sp>
        <p:nvSpPr>
          <p:cNvPr id="5" name="正方形/長方形 4"/>
          <p:cNvSpPr/>
          <p:nvPr/>
        </p:nvSpPr>
        <p:spPr>
          <a:xfrm>
            <a:off x="251520" y="4830251"/>
            <a:ext cx="3888432" cy="1200329"/>
          </a:xfrm>
          <a:prstGeom prst="rect">
            <a:avLst/>
          </a:prstGeom>
        </p:spPr>
        <p:txBody>
          <a:bodyPr wrap="square">
            <a:spAutoFit/>
          </a:bodyPr>
          <a:lstStyle/>
          <a:p>
            <a:r>
              <a:rPr lang="zh-CN" altLang="ja-JP" sz="2400" dirty="0">
                <a:latin typeface="HG創英角ﾎﾟｯﾌﾟ体" pitchFamily="49" charset="-128"/>
                <a:ea typeface="HG創英角ﾎﾟｯﾌﾟ体" pitchFamily="49" charset="-128"/>
              </a:rPr>
              <a:t>この</a:t>
            </a:r>
            <a:r>
              <a:rPr lang="zh-CN" altLang="ja-JP" sz="2400" dirty="0" smtClean="0">
                <a:latin typeface="HG創英角ﾎﾟｯﾌﾟ体" pitchFamily="49" charset="-128"/>
                <a:ea typeface="HG創英角ﾎﾟｯﾌﾟ体" pitchFamily="49" charset="-128"/>
              </a:rPr>
              <a:t>間</a:t>
            </a:r>
            <a:r>
              <a:rPr lang="ja-JP" altLang="en-US" sz="2400" dirty="0" err="1" smtClean="0">
                <a:latin typeface="HG創英角ﾎﾟｯﾌﾟ体" pitchFamily="49" charset="-128"/>
                <a:ea typeface="HG創英角ﾎﾟｯﾌﾟ体" pitchFamily="49" charset="-128"/>
              </a:rPr>
              <a:t>、</a:t>
            </a:r>
            <a:r>
              <a:rPr lang="ja-JP" altLang="ja-JP" sz="2400" dirty="0" smtClean="0">
                <a:latin typeface="HG創英角ﾎﾟｯﾌﾟ体" pitchFamily="49" charset="-128"/>
                <a:ea typeface="HG創英角ﾎﾟｯﾌﾟ体" pitchFamily="49" charset="-128"/>
              </a:rPr>
              <a:t>十</a:t>
            </a:r>
            <a:r>
              <a:rPr lang="ja-JP" altLang="ja-JP" sz="2400" dirty="0">
                <a:latin typeface="HG創英角ﾎﾟｯﾌﾟ体" pitchFamily="49" charset="-128"/>
                <a:ea typeface="HG創英角ﾎﾟｯﾌﾟ体" pitchFamily="49" charset="-128"/>
              </a:rPr>
              <a:t>数</a:t>
            </a:r>
            <a:r>
              <a:rPr lang="zh-CN" altLang="ja-JP" sz="2400" dirty="0">
                <a:latin typeface="HG創英角ﾎﾟｯﾌﾟ体" pitchFamily="49" charset="-128"/>
                <a:ea typeface="HG創英角ﾎﾟｯﾌﾟ体" pitchFamily="49" charset="-128"/>
              </a:rPr>
              <a:t>万</a:t>
            </a:r>
            <a:r>
              <a:rPr lang="zh-CN" altLang="ja-JP" sz="2400" dirty="0" smtClean="0">
                <a:latin typeface="HG創英角ﾎﾟｯﾌﾟ体" pitchFamily="49" charset="-128"/>
                <a:ea typeface="HG創英角ﾎﾟｯﾌﾟ体" pitchFamily="49" charset="-128"/>
              </a:rPr>
              <a:t>の</a:t>
            </a:r>
            <a:r>
              <a:rPr lang="ja-JP" altLang="en-US" sz="2400" dirty="0">
                <a:latin typeface="HG創英角ﾎﾟｯﾌﾟ体" pitchFamily="49" charset="-128"/>
                <a:ea typeface="HG創英角ﾎﾟｯﾌﾟ体" pitchFamily="49" charset="-128"/>
              </a:rPr>
              <a:t>パソコン</a:t>
            </a:r>
            <a:r>
              <a:rPr lang="zh-CN" altLang="ja-JP" sz="2400" dirty="0" smtClean="0">
                <a:latin typeface="HG創英角ﾎﾟｯﾌﾟ体" pitchFamily="49" charset="-128"/>
                <a:ea typeface="HG創英角ﾎﾟｯﾌﾟ体" pitchFamily="49" charset="-128"/>
              </a:rPr>
              <a:t>を３万</a:t>
            </a:r>
            <a:r>
              <a:rPr lang="zh-CN" altLang="ja-JP" sz="2400" dirty="0">
                <a:latin typeface="HG創英角ﾎﾟｯﾌﾟ体" pitchFamily="49" charset="-128"/>
                <a:ea typeface="HG創英角ﾎﾟｯﾌﾟ体" pitchFamily="49" charset="-128"/>
              </a:rPr>
              <a:t>で売ってる</a:t>
            </a:r>
            <a:r>
              <a:rPr lang="zh-CN" altLang="ja-JP" sz="2400" dirty="0" smtClean="0">
                <a:latin typeface="HG創英角ﾎﾟｯﾌﾟ体" pitchFamily="49" charset="-128"/>
                <a:ea typeface="HG創英角ﾎﾟｯﾌﾟ体" pitchFamily="49" charset="-128"/>
              </a:rPr>
              <a:t>サイト見つけた</a:t>
            </a:r>
            <a:r>
              <a:rPr lang="zh-CN" altLang="ja-JP" sz="2400" dirty="0">
                <a:latin typeface="HG創英角ﾎﾟｯﾌﾟ体" pitchFamily="49" charset="-128"/>
                <a:ea typeface="HG創英角ﾎﾟｯﾌﾟ体" pitchFamily="49" charset="-128"/>
              </a:rPr>
              <a:t>ぞ</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2871239061"/>
      </p:ext>
    </p:extLst>
  </p:cSld>
  <p:clrMapOvr>
    <a:masterClrMapping/>
  </p:clrMapOvr>
  <mc:AlternateContent xmlns:mc="http://schemas.openxmlformats.org/markup-compatibility/2006" xmlns:p14="http://schemas.microsoft.com/office/powerpoint/2010/main">
    <mc:Choice Requires="p14">
      <p:transition spd="slow" p14:dur="2000" advTm="3051"/>
    </mc:Choice>
    <mc:Fallback xmlns="">
      <p:transition spd="slow" advTm="3051"/>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233" y="2780928"/>
            <a:ext cx="2877256" cy="3456384"/>
          </a:xfrm>
          <a:prstGeom prst="rect">
            <a:avLst/>
          </a:prstGeom>
        </p:spPr>
      </p:pic>
      <p:sp>
        <p:nvSpPr>
          <p:cNvPr id="2" name="テキスト ボックス 1"/>
          <p:cNvSpPr txBox="1"/>
          <p:nvPr/>
        </p:nvSpPr>
        <p:spPr>
          <a:xfrm>
            <a:off x="539552" y="1340768"/>
            <a:ext cx="6480720" cy="3970318"/>
          </a:xfrm>
          <a:prstGeom prst="rect">
            <a:avLst/>
          </a:prstGeom>
          <a:noFill/>
        </p:spPr>
        <p:txBody>
          <a:bodyPr wrap="square" rtlCol="0">
            <a:spAutoFit/>
          </a:bodyPr>
          <a:lstStyle/>
          <a:p>
            <a:pPr>
              <a:lnSpc>
                <a:spcPct val="150000"/>
              </a:lnSpc>
            </a:pPr>
            <a:r>
              <a:rPr kumimoji="1" lang="ja-JP" altLang="en-US" sz="2800" b="1" dirty="0" smtClean="0">
                <a:latin typeface="HG丸ｺﾞｼｯｸM-PRO" panose="020F0600000000000000" pitchFamily="50" charset="-128"/>
                <a:ea typeface="HG丸ｺﾞｼｯｸM-PRO" panose="020F0600000000000000" pitchFamily="50" charset="-128"/>
              </a:rPr>
              <a:t>住所も電話番号もわからない場合は、相手と連絡を取ることは</a:t>
            </a:r>
            <a:r>
              <a:rPr kumimoji="1" lang="ja-JP" altLang="en-US" sz="2800" b="1" dirty="0" smtClean="0">
                <a:solidFill>
                  <a:srgbClr val="C00000"/>
                </a:solidFill>
                <a:latin typeface="HG丸ｺﾞｼｯｸM-PRO" panose="020F0600000000000000" pitchFamily="50" charset="-128"/>
                <a:ea typeface="HG丸ｺﾞｼｯｸM-PRO" panose="020F0600000000000000" pitchFamily="50" charset="-128"/>
              </a:rPr>
              <a:t>困難</a:t>
            </a:r>
            <a:r>
              <a:rPr kumimoji="1" lang="ja-JP" altLang="en-US" sz="2800" b="1" dirty="0" smtClean="0">
                <a:latin typeface="HG丸ｺﾞｼｯｸM-PRO" panose="020F0600000000000000" pitchFamily="50" charset="-128"/>
                <a:ea typeface="HG丸ｺﾞｼｯｸM-PRO" panose="020F0600000000000000" pitchFamily="50" charset="-128"/>
              </a:rPr>
              <a:t>で、</a:t>
            </a:r>
            <a:r>
              <a:rPr lang="ja-JP" altLang="en-US" sz="2800" b="1" dirty="0">
                <a:latin typeface="HG丸ｺﾞｼｯｸM-PRO" panose="020F0600000000000000" pitchFamily="50" charset="-128"/>
                <a:ea typeface="HG丸ｺﾞｼｯｸM-PRO" panose="020F0600000000000000" pitchFamily="50" charset="-128"/>
              </a:rPr>
              <a:t>支払った</a:t>
            </a:r>
            <a:r>
              <a:rPr lang="ja-JP" altLang="en-US" sz="2800" b="1" dirty="0">
                <a:solidFill>
                  <a:srgbClr val="C00000"/>
                </a:solidFill>
                <a:latin typeface="HG丸ｺﾞｼｯｸM-PRO" panose="020F0600000000000000" pitchFamily="50" charset="-128"/>
                <a:ea typeface="HG丸ｺﾞｼｯｸM-PRO" panose="020F0600000000000000" pitchFamily="50" charset="-128"/>
              </a:rPr>
              <a:t>お金を取り戻すことは容易では</a:t>
            </a:r>
            <a:r>
              <a:rPr lang="ja-JP" altLang="en-US" sz="2800" b="1" dirty="0" smtClean="0">
                <a:solidFill>
                  <a:srgbClr val="C00000"/>
                </a:solidFill>
                <a:latin typeface="HG丸ｺﾞｼｯｸM-PRO" panose="020F0600000000000000" pitchFamily="50" charset="-128"/>
                <a:ea typeface="HG丸ｺﾞｼｯｸM-PRO" panose="020F0600000000000000" pitchFamily="50" charset="-128"/>
              </a:rPr>
              <a:t>ありません</a:t>
            </a:r>
            <a:r>
              <a:rPr lang="ja-JP" altLang="en-US" sz="2800" b="1" dirty="0" smtClean="0">
                <a:latin typeface="HG丸ｺﾞｼｯｸM-PRO" panose="020F0600000000000000" pitchFamily="50" charset="-128"/>
                <a:ea typeface="HG丸ｺﾞｼｯｸM-PRO" panose="020F0600000000000000" pitchFamily="50" charset="-128"/>
              </a:rPr>
              <a:t>。</a:t>
            </a:r>
            <a:endParaRPr lang="en-US" altLang="ja-JP" sz="2800" b="1" dirty="0" smtClean="0">
              <a:latin typeface="HG丸ｺﾞｼｯｸM-PRO" panose="020F0600000000000000" pitchFamily="50" charset="-128"/>
              <a:ea typeface="HG丸ｺﾞｼｯｸM-PRO" panose="020F0600000000000000" pitchFamily="50" charset="-128"/>
            </a:endParaRPr>
          </a:p>
          <a:p>
            <a:pPr>
              <a:lnSpc>
                <a:spcPct val="150000"/>
              </a:lnSpc>
            </a:pPr>
            <a:r>
              <a:rPr lang="ja-JP" altLang="en-US" sz="2800" b="1" dirty="0">
                <a:latin typeface="HG丸ｺﾞｼｯｸM-PRO" panose="020F0600000000000000" pitchFamily="50" charset="-128"/>
                <a:ea typeface="HG丸ｺﾞｼｯｸM-PRO" panose="020F0600000000000000" pitchFamily="50" charset="-128"/>
              </a:rPr>
              <a:t>購入前</a:t>
            </a:r>
            <a:r>
              <a:rPr lang="ja-JP" altLang="en-US" sz="2800" b="1" dirty="0" smtClean="0">
                <a:latin typeface="HG丸ｺﾞｼｯｸM-PRO" panose="020F0600000000000000" pitchFamily="50" charset="-128"/>
                <a:ea typeface="HG丸ｺﾞｼｯｸM-PRO" panose="020F0600000000000000" pitchFamily="50" charset="-128"/>
              </a:rPr>
              <a:t>に、しっかりとチェックをする</a:t>
            </a:r>
            <a:r>
              <a:rPr lang="en-US" altLang="ja-JP" sz="2800" b="1" dirty="0" smtClean="0">
                <a:latin typeface="HG丸ｺﾞｼｯｸM-PRO" panose="020F0600000000000000" pitchFamily="50" charset="-128"/>
                <a:ea typeface="HG丸ｺﾞｼｯｸM-PRO" panose="020F0600000000000000" pitchFamily="50" charset="-128"/>
              </a:rPr>
              <a:t/>
            </a:r>
            <a:br>
              <a:rPr lang="en-US" altLang="ja-JP" sz="2800" b="1" dirty="0" smtClean="0">
                <a:latin typeface="HG丸ｺﾞｼｯｸM-PRO" panose="020F0600000000000000" pitchFamily="50" charset="-128"/>
                <a:ea typeface="HG丸ｺﾞｼｯｸM-PRO" panose="020F0600000000000000" pitchFamily="50" charset="-128"/>
              </a:rPr>
            </a:br>
            <a:r>
              <a:rPr lang="ja-JP" altLang="en-US" sz="2800" b="1" dirty="0" smtClean="0">
                <a:latin typeface="HG丸ｺﾞｼｯｸM-PRO" panose="020F0600000000000000" pitchFamily="50" charset="-128"/>
                <a:ea typeface="HG丸ｺﾞｼｯｸM-PRO" panose="020F0600000000000000" pitchFamily="50" charset="-128"/>
              </a:rPr>
              <a:t>よう心がけてください。</a:t>
            </a:r>
            <a:endParaRPr lang="en-US" altLang="ja-JP" sz="2800" b="1" dirty="0">
              <a:latin typeface="HG丸ｺﾞｼｯｸM-PRO" panose="020F0600000000000000" pitchFamily="50" charset="-128"/>
              <a:ea typeface="HG丸ｺﾞｼｯｸM-PRO" panose="020F0600000000000000" pitchFamily="50" charset="-128"/>
            </a:endParaRPr>
          </a:p>
        </p:txBody>
      </p:sp>
      <p:sp>
        <p:nvSpPr>
          <p:cNvPr id="8" name="正方形/長方形 7"/>
          <p:cNvSpPr/>
          <p:nvPr/>
        </p:nvSpPr>
        <p:spPr>
          <a:xfrm>
            <a:off x="0" y="0"/>
            <a:ext cx="914400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j-ea"/>
                <a:ea typeface="+mj-ea"/>
              </a:rPr>
              <a:t>消費生活</a:t>
            </a:r>
            <a:r>
              <a:rPr lang="ja-JP" altLang="en-US" sz="3600" dirty="0" smtClean="0">
                <a:latin typeface="+mj-ea"/>
                <a:ea typeface="+mj-ea"/>
              </a:rPr>
              <a:t>センターから</a:t>
            </a:r>
            <a:r>
              <a:rPr lang="ja-JP" altLang="en-US" sz="3600" dirty="0">
                <a:latin typeface="+mj-ea"/>
                <a:ea typeface="+mj-ea"/>
              </a:rPr>
              <a:t>のアドバイス</a:t>
            </a:r>
          </a:p>
        </p:txBody>
      </p:sp>
    </p:spTree>
    <p:extLst>
      <p:ext uri="{BB962C8B-B14F-4D97-AF65-F5344CB8AC3E}">
        <p14:creationId xmlns:p14="http://schemas.microsoft.com/office/powerpoint/2010/main" val="1254242189"/>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232" y="2852936"/>
            <a:ext cx="2915057" cy="3505690"/>
          </a:xfrm>
          <a:prstGeom prst="rect">
            <a:avLst/>
          </a:prstGeom>
        </p:spPr>
      </p:pic>
      <p:sp>
        <p:nvSpPr>
          <p:cNvPr id="6" name="コンテンツ プレースホルダー 5"/>
          <p:cNvSpPr>
            <a:spLocks noGrp="1"/>
          </p:cNvSpPr>
          <p:nvPr>
            <p:ph idx="1"/>
          </p:nvPr>
        </p:nvSpPr>
        <p:spPr>
          <a:xfrm>
            <a:off x="602966" y="1268760"/>
            <a:ext cx="8001482" cy="5089866"/>
          </a:xfrm>
        </p:spPr>
        <p:txBody>
          <a:bodyPr>
            <a:noAutofit/>
          </a:bodyPr>
          <a:lstStyle/>
          <a:p>
            <a:pPr>
              <a:lnSpc>
                <a:spcPts val="4000"/>
              </a:lnSpc>
              <a:spcBef>
                <a:spcPts val="1800"/>
              </a:spcBef>
            </a:pPr>
            <a:r>
              <a:rPr lang="ja-JP" altLang="en-US" sz="2800" b="1" dirty="0">
                <a:latin typeface="HG丸ｺﾞｼｯｸM-PRO" panose="020F0600000000000000" pitchFamily="50" charset="-128"/>
                <a:ea typeface="HG丸ｺﾞｼｯｸM-PRO" panose="020F0600000000000000" pitchFamily="50" charset="-128"/>
              </a:rPr>
              <a:t>ショップの</a:t>
            </a:r>
            <a:r>
              <a:rPr lang="ja-JP" altLang="en-US" sz="2800" b="1" dirty="0">
                <a:solidFill>
                  <a:srgbClr val="C00000"/>
                </a:solidFill>
                <a:latin typeface="HG丸ｺﾞｼｯｸM-PRO" panose="020F0600000000000000" pitchFamily="50" charset="-128"/>
                <a:ea typeface="HG丸ｺﾞｼｯｸM-PRO" panose="020F0600000000000000" pitchFamily="50" charset="-128"/>
              </a:rPr>
              <a:t>住所</a:t>
            </a:r>
            <a:r>
              <a:rPr lang="ja-JP" altLang="en-US" sz="2800" b="1" dirty="0">
                <a:latin typeface="HG丸ｺﾞｼｯｸM-PRO" panose="020F0600000000000000" pitchFamily="50" charset="-128"/>
                <a:ea typeface="HG丸ｺﾞｼｯｸM-PRO" panose="020F0600000000000000" pitchFamily="50" charset="-128"/>
              </a:rPr>
              <a:t>や</a:t>
            </a:r>
            <a:r>
              <a:rPr lang="ja-JP" altLang="en-US" sz="2800" b="1" dirty="0">
                <a:solidFill>
                  <a:srgbClr val="C00000"/>
                </a:solidFill>
                <a:latin typeface="HG丸ｺﾞｼｯｸM-PRO" panose="020F0600000000000000" pitchFamily="50" charset="-128"/>
                <a:ea typeface="HG丸ｺﾞｼｯｸM-PRO" panose="020F0600000000000000" pitchFamily="50" charset="-128"/>
              </a:rPr>
              <a:t>責任者名</a:t>
            </a:r>
            <a:r>
              <a:rPr lang="ja-JP" altLang="en-US" sz="2800" b="1" dirty="0">
                <a:latin typeface="HG丸ｺﾞｼｯｸM-PRO" panose="020F0600000000000000" pitchFamily="50" charset="-128"/>
                <a:ea typeface="HG丸ｺﾞｼｯｸM-PRO" panose="020F0600000000000000" pitchFamily="50" charset="-128"/>
              </a:rPr>
              <a:t>、特に</a:t>
            </a:r>
            <a:r>
              <a:rPr lang="ja-JP" altLang="en-US" sz="2800" b="1" dirty="0">
                <a:solidFill>
                  <a:srgbClr val="C00000"/>
                </a:solidFill>
                <a:latin typeface="HG丸ｺﾞｼｯｸM-PRO" panose="020F0600000000000000" pitchFamily="50" charset="-128"/>
                <a:ea typeface="HG丸ｺﾞｼｯｸM-PRO" panose="020F0600000000000000" pitchFamily="50" charset="-128"/>
              </a:rPr>
              <a:t>電話番号</a:t>
            </a:r>
            <a:r>
              <a:rPr lang="ja-JP" altLang="en-US" sz="2800" b="1" dirty="0">
                <a:latin typeface="HG丸ｺﾞｼｯｸM-PRO" panose="020F0600000000000000" pitchFamily="50" charset="-128"/>
                <a:ea typeface="HG丸ｺﾞｼｯｸM-PRO" panose="020F0600000000000000" pitchFamily="50" charset="-128"/>
              </a:rPr>
              <a:t>を必ず</a:t>
            </a:r>
            <a:r>
              <a:rPr lang="ja-JP" altLang="en-US" sz="2800" b="1" dirty="0" smtClean="0">
                <a:latin typeface="HG丸ｺﾞｼｯｸM-PRO" panose="020F0600000000000000" pitchFamily="50" charset="-128"/>
                <a:ea typeface="HG丸ｺﾞｼｯｸM-PRO" panose="020F0600000000000000" pitchFamily="50" charset="-128"/>
              </a:rPr>
              <a:t>確認する</a:t>
            </a:r>
            <a:endParaRPr lang="en-US" altLang="ja-JP" sz="2800" b="1" dirty="0" smtClean="0">
              <a:latin typeface="HG丸ｺﾞｼｯｸM-PRO" panose="020F0600000000000000" pitchFamily="50" charset="-128"/>
              <a:ea typeface="HG丸ｺﾞｼｯｸM-PRO" panose="020F0600000000000000" pitchFamily="50" charset="-128"/>
            </a:endParaRPr>
          </a:p>
          <a:p>
            <a:pPr>
              <a:lnSpc>
                <a:spcPts val="4000"/>
              </a:lnSpc>
              <a:spcBef>
                <a:spcPts val="1800"/>
              </a:spcBef>
            </a:pPr>
            <a:r>
              <a:rPr lang="ja-JP" altLang="en-US" sz="2800" b="1" dirty="0">
                <a:latin typeface="HG丸ｺﾞｼｯｸM-PRO" panose="020F0600000000000000" pitchFamily="50" charset="-128"/>
                <a:ea typeface="HG丸ｺﾞｼｯｸM-PRO" panose="020F0600000000000000" pitchFamily="50" charset="-128"/>
              </a:rPr>
              <a:t>画面の表示や説明が不自然なサイトは</a:t>
            </a:r>
            <a:r>
              <a:rPr lang="en-US" altLang="ja-JP" sz="2800" b="1" dirty="0">
                <a:latin typeface="HG丸ｺﾞｼｯｸM-PRO" panose="020F0600000000000000" pitchFamily="50" charset="-128"/>
                <a:ea typeface="HG丸ｺﾞｼｯｸM-PRO" panose="020F0600000000000000" pitchFamily="50" charset="-128"/>
              </a:rPr>
              <a:t/>
            </a:r>
            <a:br>
              <a:rPr lang="en-US" altLang="ja-JP" sz="2800" b="1" dirty="0">
                <a:latin typeface="HG丸ｺﾞｼｯｸM-PRO" panose="020F0600000000000000" pitchFamily="50" charset="-128"/>
                <a:ea typeface="HG丸ｺﾞｼｯｸM-PRO" panose="020F0600000000000000" pitchFamily="50" charset="-128"/>
              </a:rPr>
            </a:br>
            <a:r>
              <a:rPr lang="ja-JP" altLang="en-US" sz="2800" b="1" dirty="0">
                <a:latin typeface="HG丸ｺﾞｼｯｸM-PRO" panose="020F0600000000000000" pitchFamily="50" charset="-128"/>
                <a:ea typeface="HG丸ｺﾞｼｯｸM-PRO" panose="020F0600000000000000" pitchFamily="50" charset="-128"/>
              </a:rPr>
              <a:t>避ける</a:t>
            </a:r>
          </a:p>
          <a:p>
            <a:pPr>
              <a:lnSpc>
                <a:spcPts val="4000"/>
              </a:lnSpc>
              <a:spcBef>
                <a:spcPts val="1800"/>
              </a:spcBef>
            </a:pPr>
            <a:r>
              <a:rPr lang="ja-JP" altLang="en-US" sz="2800" b="1" dirty="0" smtClean="0">
                <a:solidFill>
                  <a:srgbClr val="C00000"/>
                </a:solidFill>
                <a:latin typeface="HG丸ｺﾞｼｯｸM-PRO" panose="020F0600000000000000" pitchFamily="50" charset="-128"/>
                <a:ea typeface="HG丸ｺﾞｼｯｸM-PRO" panose="020F0600000000000000" pitchFamily="50" charset="-128"/>
              </a:rPr>
              <a:t>返品</a:t>
            </a:r>
            <a:r>
              <a:rPr lang="ja-JP" altLang="en-US" sz="2800" b="1" dirty="0">
                <a:solidFill>
                  <a:srgbClr val="C00000"/>
                </a:solidFill>
                <a:latin typeface="HG丸ｺﾞｼｯｸM-PRO" panose="020F0600000000000000" pitchFamily="50" charset="-128"/>
                <a:ea typeface="HG丸ｺﾞｼｯｸM-PRO" panose="020F0600000000000000" pitchFamily="50" charset="-128"/>
              </a:rPr>
              <a:t>条件</a:t>
            </a:r>
            <a:r>
              <a:rPr lang="ja-JP" altLang="en-US" sz="2800" b="1" dirty="0">
                <a:latin typeface="HG丸ｺﾞｼｯｸM-PRO" panose="020F0600000000000000" pitchFamily="50" charset="-128"/>
                <a:ea typeface="HG丸ｺﾞｼｯｸM-PRO" panose="020F0600000000000000" pitchFamily="50" charset="-128"/>
              </a:rPr>
              <a:t>を必ず確認しておく</a:t>
            </a:r>
            <a:endParaRPr lang="en-US" altLang="ja-JP" sz="2800" b="1" dirty="0">
              <a:latin typeface="HG丸ｺﾞｼｯｸM-PRO" panose="020F0600000000000000" pitchFamily="50" charset="-128"/>
              <a:ea typeface="HG丸ｺﾞｼｯｸM-PRO" panose="020F0600000000000000" pitchFamily="50" charset="-128"/>
            </a:endParaRPr>
          </a:p>
          <a:p>
            <a:pPr>
              <a:lnSpc>
                <a:spcPts val="4000"/>
              </a:lnSpc>
              <a:spcBef>
                <a:spcPts val="1800"/>
              </a:spcBef>
            </a:pPr>
            <a:r>
              <a:rPr lang="ja-JP" altLang="en-US" sz="2800" b="1" dirty="0" smtClean="0">
                <a:latin typeface="HG丸ｺﾞｼｯｸM-PRO" panose="020F0600000000000000" pitchFamily="50" charset="-128"/>
                <a:ea typeface="HG丸ｺﾞｼｯｸM-PRO" panose="020F0600000000000000" pitchFamily="50" charset="-128"/>
              </a:rPr>
              <a:t>ショップのトラブル事例がないか検索</a:t>
            </a:r>
            <a:r>
              <a:rPr lang="en-US" altLang="ja-JP" sz="2800" b="1" dirty="0" smtClean="0">
                <a:latin typeface="HG丸ｺﾞｼｯｸM-PRO" panose="020F0600000000000000" pitchFamily="50" charset="-128"/>
                <a:ea typeface="HG丸ｺﾞｼｯｸM-PRO" panose="020F0600000000000000" pitchFamily="50" charset="-128"/>
              </a:rPr>
              <a:t/>
            </a:r>
            <a:br>
              <a:rPr lang="en-US" altLang="ja-JP" sz="2800" b="1" dirty="0" smtClean="0">
                <a:latin typeface="HG丸ｺﾞｼｯｸM-PRO" panose="020F0600000000000000" pitchFamily="50" charset="-128"/>
                <a:ea typeface="HG丸ｺﾞｼｯｸM-PRO" panose="020F0600000000000000" pitchFamily="50" charset="-128"/>
              </a:rPr>
            </a:br>
            <a:r>
              <a:rPr lang="ja-JP" altLang="en-US" sz="2800" b="1" dirty="0" smtClean="0">
                <a:latin typeface="HG丸ｺﾞｼｯｸM-PRO" panose="020F0600000000000000" pitchFamily="50" charset="-128"/>
                <a:ea typeface="HG丸ｺﾞｼｯｸM-PRO" panose="020F0600000000000000" pitchFamily="50" charset="-128"/>
              </a:rPr>
              <a:t>してみる</a:t>
            </a:r>
            <a:endParaRPr lang="en-US" altLang="ja-JP" sz="2800" b="1" dirty="0" smtClean="0">
              <a:latin typeface="HG丸ｺﾞｼｯｸM-PRO" panose="020F0600000000000000" pitchFamily="50" charset="-128"/>
              <a:ea typeface="HG丸ｺﾞｼｯｸM-PRO" panose="020F0600000000000000" pitchFamily="50" charset="-128"/>
            </a:endParaRPr>
          </a:p>
        </p:txBody>
      </p:sp>
      <p:sp>
        <p:nvSpPr>
          <p:cNvPr id="7" name="正方形/長方形 6"/>
          <p:cNvSpPr/>
          <p:nvPr/>
        </p:nvSpPr>
        <p:spPr>
          <a:xfrm>
            <a:off x="17203" y="0"/>
            <a:ext cx="914400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t>購入する前にチェックすること</a:t>
            </a:r>
            <a:r>
              <a:rPr lang="en-US" altLang="ja-JP" sz="3600" dirty="0" smtClean="0"/>
              <a:t>!!</a:t>
            </a:r>
            <a:endParaRPr lang="en-US" altLang="ja-JP" sz="3600" dirty="0"/>
          </a:p>
        </p:txBody>
      </p:sp>
    </p:spTree>
    <p:extLst>
      <p:ext uri="{BB962C8B-B14F-4D97-AF65-F5344CB8AC3E}">
        <p14:creationId xmlns:p14="http://schemas.microsoft.com/office/powerpoint/2010/main" val="318470660"/>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232" y="2852936"/>
            <a:ext cx="2915057" cy="3505690"/>
          </a:xfrm>
          <a:prstGeom prst="rect">
            <a:avLst/>
          </a:prstGeom>
        </p:spPr>
      </p:pic>
      <p:sp>
        <p:nvSpPr>
          <p:cNvPr id="6" name="コンテンツ プレースホルダー 5"/>
          <p:cNvSpPr>
            <a:spLocks noGrp="1"/>
          </p:cNvSpPr>
          <p:nvPr>
            <p:ph idx="1"/>
          </p:nvPr>
        </p:nvSpPr>
        <p:spPr>
          <a:xfrm>
            <a:off x="556755" y="1268760"/>
            <a:ext cx="8064896" cy="5328592"/>
          </a:xfrm>
        </p:spPr>
        <p:txBody>
          <a:bodyPr>
            <a:noAutofit/>
          </a:bodyPr>
          <a:lstStyle/>
          <a:p>
            <a:pPr>
              <a:lnSpc>
                <a:spcPct val="150000"/>
              </a:lnSpc>
            </a:pPr>
            <a:r>
              <a:rPr lang="ja-JP" altLang="en-US" sz="2800" b="1" dirty="0" smtClean="0">
                <a:latin typeface="HG丸ｺﾞｼｯｸM-PRO" panose="020F0600000000000000" pitchFamily="50" charset="-128"/>
                <a:ea typeface="HG丸ｺﾞｼｯｸM-PRO" panose="020F0600000000000000" pitchFamily="50" charset="-128"/>
              </a:rPr>
              <a:t>口座振り込みは事前確認を！こんなサイトは要注意！</a:t>
            </a:r>
            <a:endParaRPr lang="en-US" altLang="ja-JP" sz="2800" b="1" dirty="0" smtClean="0">
              <a:latin typeface="HG丸ｺﾞｼｯｸM-PRO" panose="020F0600000000000000" pitchFamily="50" charset="-128"/>
              <a:ea typeface="HG丸ｺﾞｼｯｸM-PRO" panose="020F0600000000000000" pitchFamily="50" charset="-128"/>
            </a:endParaRPr>
          </a:p>
          <a:p>
            <a:pPr lvl="1">
              <a:lnSpc>
                <a:spcPct val="150000"/>
              </a:lnSpc>
            </a:pPr>
            <a:r>
              <a:rPr lang="ja-JP" altLang="en-US" sz="2400" b="1" dirty="0" smtClean="0">
                <a:latin typeface="HG丸ｺﾞｼｯｸM-PRO" panose="020F0600000000000000" pitchFamily="50" charset="-128"/>
                <a:ea typeface="HG丸ｺﾞｼｯｸM-PRO" panose="020F0600000000000000" pitchFamily="50" charset="-128"/>
              </a:rPr>
              <a:t>販売</a:t>
            </a:r>
            <a:r>
              <a:rPr lang="ja-JP" altLang="en-US" sz="2400" b="1" dirty="0">
                <a:latin typeface="HG丸ｺﾞｼｯｸM-PRO" panose="020F0600000000000000" pitchFamily="50" charset="-128"/>
                <a:ea typeface="HG丸ｺﾞｼｯｸM-PRO" panose="020F0600000000000000" pitchFamily="50" charset="-128"/>
              </a:rPr>
              <a:t>サイトの事業者名や責任者名</a:t>
            </a:r>
            <a:r>
              <a:rPr lang="ja-JP" altLang="en-US" sz="2400" b="1" dirty="0" smtClean="0">
                <a:latin typeface="HG丸ｺﾞｼｯｸM-PRO" panose="020F0600000000000000" pitchFamily="50" charset="-128"/>
                <a:ea typeface="HG丸ｺﾞｼｯｸM-PRO" panose="020F0600000000000000" pitchFamily="50" charset="-128"/>
              </a:rPr>
              <a:t>と</a:t>
            </a:r>
            <a:r>
              <a:rPr lang="en-US" altLang="ja-JP" sz="2400" b="1" dirty="0" smtClean="0">
                <a:latin typeface="HG丸ｺﾞｼｯｸM-PRO" panose="020F0600000000000000" pitchFamily="50" charset="-128"/>
                <a:ea typeface="HG丸ｺﾞｼｯｸM-PRO" panose="020F0600000000000000" pitchFamily="50" charset="-128"/>
              </a:rPr>
              <a:t/>
            </a:r>
            <a:br>
              <a:rPr lang="en-US" altLang="ja-JP" sz="2400" b="1" dirty="0" smtClean="0">
                <a:latin typeface="HG丸ｺﾞｼｯｸM-PRO" panose="020F0600000000000000" pitchFamily="50" charset="-128"/>
                <a:ea typeface="HG丸ｺﾞｼｯｸM-PRO" panose="020F0600000000000000" pitchFamily="50" charset="-128"/>
              </a:rPr>
            </a:br>
            <a:r>
              <a:rPr lang="ja-JP" altLang="en-US" sz="2400" b="1" dirty="0" smtClean="0">
                <a:solidFill>
                  <a:srgbClr val="C00000"/>
                </a:solidFill>
                <a:latin typeface="HG丸ｺﾞｼｯｸM-PRO" panose="020F0600000000000000" pitchFamily="50" charset="-128"/>
                <a:ea typeface="HG丸ｺﾞｼｯｸM-PRO" panose="020F0600000000000000" pitchFamily="50" charset="-128"/>
              </a:rPr>
              <a:t>口座名義が</a:t>
            </a:r>
            <a:r>
              <a:rPr lang="ja-JP" altLang="en-US" sz="2400" b="1" dirty="0">
                <a:solidFill>
                  <a:srgbClr val="C00000"/>
                </a:solidFill>
                <a:latin typeface="HG丸ｺﾞｼｯｸM-PRO" panose="020F0600000000000000" pitchFamily="50" charset="-128"/>
                <a:ea typeface="HG丸ｺﾞｼｯｸM-PRO" panose="020F0600000000000000" pitchFamily="50" charset="-128"/>
              </a:rPr>
              <a:t>異なる</a:t>
            </a:r>
            <a:r>
              <a:rPr lang="ja-JP" altLang="en-US" sz="2400" b="1" dirty="0" smtClean="0">
                <a:latin typeface="HG丸ｺﾞｼｯｸM-PRO" panose="020F0600000000000000" pitchFamily="50" charset="-128"/>
                <a:ea typeface="HG丸ｺﾞｼｯｸM-PRO" panose="020F0600000000000000" pitchFamily="50" charset="-128"/>
              </a:rPr>
              <a:t>場合</a:t>
            </a:r>
            <a:endParaRPr lang="en-US" altLang="ja-JP" sz="2400" b="1" dirty="0" smtClean="0">
              <a:latin typeface="HG丸ｺﾞｼｯｸM-PRO" panose="020F0600000000000000" pitchFamily="50" charset="-128"/>
              <a:ea typeface="HG丸ｺﾞｼｯｸM-PRO" panose="020F0600000000000000" pitchFamily="50" charset="-128"/>
            </a:endParaRPr>
          </a:p>
          <a:p>
            <a:pPr lvl="1">
              <a:lnSpc>
                <a:spcPct val="150000"/>
              </a:lnSpc>
            </a:pPr>
            <a:r>
              <a:rPr lang="ja-JP" altLang="en-US" sz="2400" b="1" dirty="0" smtClean="0">
                <a:latin typeface="HG丸ｺﾞｼｯｸM-PRO" panose="020F0600000000000000" pitchFamily="50" charset="-128"/>
                <a:ea typeface="HG丸ｺﾞｼｯｸM-PRO" panose="020F0600000000000000" pitchFamily="50" charset="-128"/>
              </a:rPr>
              <a:t>日本のサイトで</a:t>
            </a:r>
            <a:r>
              <a:rPr lang="ja-JP" altLang="en-US" sz="2400" b="1" dirty="0" smtClean="0">
                <a:solidFill>
                  <a:srgbClr val="C00000"/>
                </a:solidFill>
                <a:latin typeface="HG丸ｺﾞｼｯｸM-PRO" panose="020F0600000000000000" pitchFamily="50" charset="-128"/>
                <a:ea typeface="HG丸ｺﾞｼｯｸM-PRO" panose="020F0600000000000000" pitchFamily="50" charset="-128"/>
              </a:rPr>
              <a:t>外国人名義の口座</a:t>
            </a:r>
            <a:r>
              <a:rPr lang="ja-JP" altLang="en-US" sz="2400" b="1" dirty="0" smtClean="0">
                <a:latin typeface="HG丸ｺﾞｼｯｸM-PRO" panose="020F0600000000000000" pitchFamily="50" charset="-128"/>
                <a:ea typeface="HG丸ｺﾞｼｯｸM-PRO" panose="020F0600000000000000" pitchFamily="50" charset="-128"/>
              </a:rPr>
              <a:t>の場合</a:t>
            </a:r>
            <a:endParaRPr lang="en-US" altLang="ja-JP" sz="2400" b="1" dirty="0" smtClean="0">
              <a:latin typeface="HG丸ｺﾞｼｯｸM-PRO" panose="020F0600000000000000" pitchFamily="50" charset="-128"/>
              <a:ea typeface="HG丸ｺﾞｼｯｸM-PRO" panose="020F0600000000000000" pitchFamily="50" charset="-128"/>
            </a:endParaRPr>
          </a:p>
          <a:p>
            <a:pPr>
              <a:lnSpc>
                <a:spcPct val="150000"/>
              </a:lnSpc>
            </a:pPr>
            <a:r>
              <a:rPr lang="ja-JP" altLang="en-US" sz="3200" b="1" dirty="0" smtClean="0">
                <a:latin typeface="HG丸ｺﾞｼｯｸM-PRO" panose="020F0600000000000000" pitchFamily="50" charset="-128"/>
                <a:ea typeface="HG丸ｺﾞｼｯｸM-PRO" panose="020F0600000000000000" pitchFamily="50" charset="-128"/>
              </a:rPr>
              <a:t>注文のやり取りの内容は保存して</a:t>
            </a:r>
            <a:r>
              <a:rPr lang="en-US" altLang="ja-JP" sz="3200" b="1" dirty="0" smtClean="0">
                <a:latin typeface="HG丸ｺﾞｼｯｸM-PRO" panose="020F0600000000000000" pitchFamily="50" charset="-128"/>
                <a:ea typeface="HG丸ｺﾞｼｯｸM-PRO" panose="020F0600000000000000" pitchFamily="50" charset="-128"/>
              </a:rPr>
              <a:t/>
            </a:r>
            <a:br>
              <a:rPr lang="en-US" altLang="ja-JP" sz="3200" b="1" dirty="0" smtClean="0">
                <a:latin typeface="HG丸ｺﾞｼｯｸM-PRO" panose="020F0600000000000000" pitchFamily="50" charset="-128"/>
                <a:ea typeface="HG丸ｺﾞｼｯｸM-PRO" panose="020F0600000000000000" pitchFamily="50" charset="-128"/>
              </a:rPr>
            </a:br>
            <a:r>
              <a:rPr lang="ja-JP" altLang="en-US" sz="3200" b="1" dirty="0" smtClean="0">
                <a:latin typeface="HG丸ｺﾞｼｯｸM-PRO" panose="020F0600000000000000" pitchFamily="50" charset="-128"/>
                <a:ea typeface="HG丸ｺﾞｼｯｸM-PRO" panose="020F0600000000000000" pitchFamily="50" charset="-128"/>
              </a:rPr>
              <a:t>おくこと</a:t>
            </a:r>
            <a:endParaRPr kumimoji="1" lang="ja-JP" altLang="en-US" sz="3200" b="1" dirty="0">
              <a:latin typeface="HG丸ｺﾞｼｯｸM-PRO" panose="020F0600000000000000" pitchFamily="50" charset="-128"/>
              <a:ea typeface="HG丸ｺﾞｼｯｸM-PRO" panose="020F0600000000000000" pitchFamily="50" charset="-128"/>
            </a:endParaRPr>
          </a:p>
        </p:txBody>
      </p:sp>
      <p:sp>
        <p:nvSpPr>
          <p:cNvPr id="7" name="正方形/長方形 6"/>
          <p:cNvSpPr/>
          <p:nvPr/>
        </p:nvSpPr>
        <p:spPr>
          <a:xfrm>
            <a:off x="17203" y="0"/>
            <a:ext cx="914400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t>代金前払いの</a:t>
            </a:r>
            <a:r>
              <a:rPr lang="ja-JP" altLang="en-US" sz="3600" dirty="0" smtClean="0"/>
              <a:t>場合、支払いは慎重に</a:t>
            </a:r>
            <a:r>
              <a:rPr lang="en-US" altLang="ja-JP" sz="3600" dirty="0" smtClean="0"/>
              <a:t>!!</a:t>
            </a:r>
            <a:endParaRPr lang="en-US" altLang="ja-JP" sz="3600" dirty="0"/>
          </a:p>
        </p:txBody>
      </p:sp>
    </p:spTree>
    <p:extLst>
      <p:ext uri="{BB962C8B-B14F-4D97-AF65-F5344CB8AC3E}">
        <p14:creationId xmlns:p14="http://schemas.microsoft.com/office/powerpoint/2010/main" val="3060907584"/>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576" y="897180"/>
            <a:ext cx="7776864" cy="5550828"/>
          </a:xfrm>
          <a:prstGeom prst="rect">
            <a:avLst/>
          </a:prstGeom>
        </p:spPr>
      </p:pic>
      <p:sp>
        <p:nvSpPr>
          <p:cNvPr id="3" name="テキスト ボックス 2"/>
          <p:cNvSpPr txBox="1"/>
          <p:nvPr/>
        </p:nvSpPr>
        <p:spPr>
          <a:xfrm>
            <a:off x="787706" y="188640"/>
            <a:ext cx="7456702" cy="646331"/>
          </a:xfrm>
          <a:prstGeom prst="rect">
            <a:avLst/>
          </a:prstGeom>
          <a:noFill/>
        </p:spPr>
        <p:txBody>
          <a:bodyPr wrap="square" rtlCol="0">
            <a:spAutoFit/>
          </a:bodyPr>
          <a:lstStyle/>
          <a:p>
            <a:r>
              <a:rPr kumimoji="1" lang="ja-JP" altLang="en-US" sz="3600" dirty="0" smtClean="0"/>
              <a:t>☆トラブルにあったと思ったら</a:t>
            </a:r>
            <a:r>
              <a:rPr kumimoji="1" lang="en-US" altLang="ja-JP" sz="3600" dirty="0" smtClean="0"/>
              <a:t>…</a:t>
            </a:r>
            <a:endParaRPr kumimoji="1" lang="ja-JP" altLang="en-US" sz="3600" dirty="0"/>
          </a:p>
        </p:txBody>
      </p:sp>
    </p:spTree>
    <p:extLst>
      <p:ext uri="{BB962C8B-B14F-4D97-AF65-F5344CB8AC3E}">
        <p14:creationId xmlns:p14="http://schemas.microsoft.com/office/powerpoint/2010/main" val="318296166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正方形/長方形 2"/>
          <p:cNvSpPr/>
          <p:nvPr/>
        </p:nvSpPr>
        <p:spPr>
          <a:xfrm>
            <a:off x="2325231" y="548680"/>
            <a:ext cx="4493538" cy="461665"/>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まじで！？　それどこか教えて</a:t>
            </a:r>
            <a:endParaRPr lang="ja-JP" altLang="en-US" sz="2400" dirty="0">
              <a:latin typeface="HG創英角ﾎﾟｯﾌﾟ体" pitchFamily="49" charset="-128"/>
              <a:ea typeface="HG創英角ﾎﾟｯﾌﾟ体" pitchFamily="49" charset="-128"/>
            </a:endParaRPr>
          </a:p>
        </p:txBody>
      </p:sp>
      <p:sp>
        <p:nvSpPr>
          <p:cNvPr id="5" name="正方形/長方形 4"/>
          <p:cNvSpPr/>
          <p:nvPr/>
        </p:nvSpPr>
        <p:spPr>
          <a:xfrm>
            <a:off x="179512" y="4941168"/>
            <a:ext cx="3262432" cy="830997"/>
          </a:xfrm>
          <a:prstGeom prst="rect">
            <a:avLst/>
          </a:prstGeom>
        </p:spPr>
        <p:txBody>
          <a:bodyPr wrap="none">
            <a:spAutoFit/>
          </a:bodyPr>
          <a:lstStyle/>
          <a:p>
            <a:r>
              <a:rPr lang="zh-CN" altLang="ja-JP" sz="2400" dirty="0">
                <a:latin typeface="HG創英角ﾎﾟｯﾌﾟ体" pitchFamily="49" charset="-128"/>
                <a:ea typeface="HG創英角ﾎﾟｯﾌﾟ体" pitchFamily="49" charset="-128"/>
              </a:rPr>
              <a:t>えーっと</a:t>
            </a:r>
            <a:r>
              <a:rPr lang="en-US" altLang="ja-JP" sz="2400" dirty="0" smtClean="0">
                <a:latin typeface="HG創英角ﾎﾟｯﾌﾟ体" pitchFamily="49" charset="-128"/>
                <a:ea typeface="HG創英角ﾎﾟｯﾌﾟ体" pitchFamily="49" charset="-128"/>
              </a:rPr>
              <a:t>……</a:t>
            </a:r>
          </a:p>
          <a:p>
            <a:r>
              <a:rPr lang="ja-JP" altLang="en-US" sz="2400" dirty="0" smtClean="0">
                <a:latin typeface="HG創英角ﾎﾟｯﾌﾟ体" pitchFamily="49" charset="-128"/>
                <a:ea typeface="HG創英角ﾎﾟｯﾌﾟ体" pitchFamily="49" charset="-128"/>
              </a:rPr>
              <a:t>チーペスト</a:t>
            </a:r>
            <a:r>
              <a:rPr lang="zh-CN" altLang="ja-JP" sz="2400" dirty="0" smtClean="0">
                <a:latin typeface="HG創英角ﾎﾟｯﾌﾟ体" pitchFamily="49" charset="-128"/>
                <a:ea typeface="HG創英角ﾎﾟｯﾌﾟ体" pitchFamily="49" charset="-128"/>
              </a:rPr>
              <a:t>だったかな</a:t>
            </a:r>
            <a:endParaRPr lang="ja-JP" altLang="en-US" sz="2400" dirty="0">
              <a:latin typeface="HG創英角ﾎﾟｯﾌﾟ体" pitchFamily="49" charset="-128"/>
              <a:ea typeface="HG創英角ﾎﾟｯﾌﾟ体" pitchFamily="49" charset="-128"/>
            </a:endParaRPr>
          </a:p>
        </p:txBody>
      </p:sp>
    </p:spTree>
    <p:extLst>
      <p:ext uri="{BB962C8B-B14F-4D97-AF65-F5344CB8AC3E}">
        <p14:creationId xmlns:p14="http://schemas.microsoft.com/office/powerpoint/2010/main" val="3876588541"/>
      </p:ext>
    </p:extLst>
  </p:cSld>
  <p:clrMapOvr>
    <a:masterClrMapping/>
  </p:clrMapOvr>
  <mc:AlternateContent xmlns:mc="http://schemas.openxmlformats.org/markup-compatibility/2006" xmlns:p14="http://schemas.microsoft.com/office/powerpoint/2010/main">
    <mc:Choice Requires="p14">
      <p:transition spd="slow" p14:dur="2000" advTm="4625"/>
    </mc:Choice>
    <mc:Fallback xmlns="">
      <p:transition spd="slow" advTm="4625"/>
    </mc:Fallback>
  </mc:AlternateContent>
  <p:timing>
    <p:tnLst>
      <p:par>
        <p:cTn id="1" dur="indefinite" restart="never" nodeType="tmRoot"/>
      </p:par>
    </p:tnLst>
  </p:timing>
</p:sld>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1222</Words>
  <Application>Microsoft Office PowerPoint</Application>
  <PresentationFormat>画面に合わせる (4:3)</PresentationFormat>
  <Paragraphs>171</Paragraphs>
  <Slides>83</Slides>
  <Notes>0</Notes>
  <HiddenSlides>0</HiddenSlides>
  <MMClips>5</MMClips>
  <ScaleCrop>false</ScaleCrop>
  <HeadingPairs>
    <vt:vector size="4" baseType="variant">
      <vt:variant>
        <vt:lpstr>テーマ</vt:lpstr>
      </vt:variant>
      <vt:variant>
        <vt:i4>1</vt:i4>
      </vt:variant>
      <vt:variant>
        <vt:lpstr>スライド タイトル</vt:lpstr>
      </vt:variant>
      <vt:variant>
        <vt:i4>83</vt:i4>
      </vt:variant>
    </vt:vector>
  </HeadingPairs>
  <TitlesOfParts>
    <vt:vector size="84" baseType="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2014-02-06T05:27:08Z</dcterms:created>
  <dcterms:modified xsi:type="dcterms:W3CDTF">2014-03-11T07:30:38Z</dcterms:modified>
</cp:coreProperties>
</file>