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2A960-09D6-413D-BB4E-FCD6F4D4CFF3}"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kumimoji="1" lang="ja-JP" altLang="en-US"/>
        </a:p>
      </dgm:t>
    </dgm:pt>
    <dgm:pt modelId="{027D64CA-BBC2-4159-BBD2-A4976B8F5599}">
      <dgm:prSet phldrT="[テキスト]" custT="1"/>
      <dgm:spPr/>
      <dgm:t>
        <a:bodyPr/>
        <a:lstStyle/>
        <a:p>
          <a:r>
            <a:rPr kumimoji="1" lang="ja-JP" altLang="en-US" sz="2400" dirty="0" smtClean="0"/>
            <a:t>販売価格</a:t>
          </a:r>
          <a:endParaRPr kumimoji="1" lang="ja-JP" altLang="en-US" sz="2400" dirty="0"/>
        </a:p>
      </dgm:t>
    </dgm:pt>
    <dgm:pt modelId="{7CA7D8F5-9A97-4328-9037-8E0AE32C7DC4}" type="parTrans" cxnId="{D98378D4-10AD-4D28-80FB-E31AE4BAA24A}">
      <dgm:prSet/>
      <dgm:spPr/>
      <dgm:t>
        <a:bodyPr/>
        <a:lstStyle/>
        <a:p>
          <a:endParaRPr kumimoji="1" lang="ja-JP" altLang="en-US" sz="2400"/>
        </a:p>
      </dgm:t>
    </dgm:pt>
    <dgm:pt modelId="{7A0DC44C-6DD1-4510-81D3-AD11A1323ACB}" type="sibTrans" cxnId="{D98378D4-10AD-4D28-80FB-E31AE4BAA24A}">
      <dgm:prSet/>
      <dgm:spPr/>
      <dgm:t>
        <a:bodyPr/>
        <a:lstStyle/>
        <a:p>
          <a:endParaRPr kumimoji="1" lang="ja-JP" altLang="en-US" sz="2400"/>
        </a:p>
      </dgm:t>
    </dgm:pt>
    <dgm:pt modelId="{82A7BE23-58C7-416E-8687-3DCC54103270}">
      <dgm:prSet phldrT="[テキスト]" custT="1"/>
      <dgm:spPr/>
      <dgm:t>
        <a:bodyPr/>
        <a:lstStyle/>
        <a:p>
          <a:r>
            <a:rPr kumimoji="1" lang="ja-JP" altLang="en-US" sz="2400" dirty="0" smtClean="0"/>
            <a:t>商品本体以外にかかる手数料</a:t>
          </a:r>
          <a:endParaRPr kumimoji="1" lang="ja-JP" altLang="en-US" sz="2400" dirty="0"/>
        </a:p>
      </dgm:t>
    </dgm:pt>
    <dgm:pt modelId="{8DD5C7DD-4652-4D88-95F3-B2BEFB4BA92C}" type="parTrans" cxnId="{9C1ACE8E-EBB9-416D-95F5-07ED6DED9562}">
      <dgm:prSet/>
      <dgm:spPr/>
      <dgm:t>
        <a:bodyPr/>
        <a:lstStyle/>
        <a:p>
          <a:endParaRPr kumimoji="1" lang="ja-JP" altLang="en-US" sz="2400"/>
        </a:p>
      </dgm:t>
    </dgm:pt>
    <dgm:pt modelId="{DDD1E595-D47D-44A7-9664-18B2342F0AFE}" type="sibTrans" cxnId="{9C1ACE8E-EBB9-416D-95F5-07ED6DED9562}">
      <dgm:prSet/>
      <dgm:spPr/>
      <dgm:t>
        <a:bodyPr/>
        <a:lstStyle/>
        <a:p>
          <a:endParaRPr kumimoji="1" lang="ja-JP" altLang="en-US" sz="2400"/>
        </a:p>
      </dgm:t>
    </dgm:pt>
    <dgm:pt modelId="{4F245AEE-96F1-4926-B3B5-A8A8CA7A170C}">
      <dgm:prSet phldrT="[テキスト]" custT="1"/>
      <dgm:spPr/>
      <dgm:t>
        <a:bodyPr/>
        <a:lstStyle/>
        <a:p>
          <a:r>
            <a:rPr kumimoji="1" lang="ja-JP" altLang="en-US" sz="2400" dirty="0" smtClean="0"/>
            <a:t>送料</a:t>
          </a:r>
          <a:endParaRPr kumimoji="1" lang="ja-JP" altLang="en-US" sz="2400" dirty="0"/>
        </a:p>
      </dgm:t>
    </dgm:pt>
    <dgm:pt modelId="{38BFB9F2-26E7-4D8A-9F43-3B30F590E12F}" type="parTrans" cxnId="{2B6D6515-AC2F-4958-900E-88A599E243C2}">
      <dgm:prSet/>
      <dgm:spPr/>
      <dgm:t>
        <a:bodyPr/>
        <a:lstStyle/>
        <a:p>
          <a:endParaRPr kumimoji="1" lang="ja-JP" altLang="en-US" sz="2400"/>
        </a:p>
      </dgm:t>
    </dgm:pt>
    <dgm:pt modelId="{316E06EC-5131-4974-9579-81DFC01B455C}" type="sibTrans" cxnId="{2B6D6515-AC2F-4958-900E-88A599E243C2}">
      <dgm:prSet/>
      <dgm:spPr/>
      <dgm:t>
        <a:bodyPr/>
        <a:lstStyle/>
        <a:p>
          <a:endParaRPr kumimoji="1" lang="ja-JP" altLang="en-US" sz="2400"/>
        </a:p>
      </dgm:t>
    </dgm:pt>
    <dgm:pt modelId="{BDF50E11-73E0-4C48-81E3-BB6764C36ECC}">
      <dgm:prSet phldrT="[テキスト]" custT="1"/>
      <dgm:spPr/>
      <dgm:t>
        <a:bodyPr/>
        <a:lstStyle/>
        <a:p>
          <a:r>
            <a:rPr kumimoji="1" lang="ja-JP" altLang="en-US" sz="2400" dirty="0" smtClean="0"/>
            <a:t>商品・サービス等の引渡し時期</a:t>
          </a:r>
          <a:endParaRPr kumimoji="1" lang="ja-JP" altLang="en-US" sz="2400" dirty="0"/>
        </a:p>
      </dgm:t>
    </dgm:pt>
    <dgm:pt modelId="{29A07A13-4C87-48F6-B462-094EB2955ADD}" type="parTrans" cxnId="{8011432C-09B0-4CC2-B279-C8DA2572AED1}">
      <dgm:prSet/>
      <dgm:spPr/>
      <dgm:t>
        <a:bodyPr/>
        <a:lstStyle/>
        <a:p>
          <a:endParaRPr kumimoji="1" lang="ja-JP" altLang="en-US" sz="2400"/>
        </a:p>
      </dgm:t>
    </dgm:pt>
    <dgm:pt modelId="{E37BBD9B-F31B-4E98-9A69-F8844EF47820}" type="sibTrans" cxnId="{8011432C-09B0-4CC2-B279-C8DA2572AED1}">
      <dgm:prSet/>
      <dgm:spPr/>
      <dgm:t>
        <a:bodyPr/>
        <a:lstStyle/>
        <a:p>
          <a:endParaRPr kumimoji="1" lang="ja-JP" altLang="en-US" sz="2400"/>
        </a:p>
      </dgm:t>
    </dgm:pt>
    <dgm:pt modelId="{D731B467-D97A-419F-A3DB-904171418BDC}">
      <dgm:prSet phldrT="[テキスト]" custT="1"/>
      <dgm:spPr/>
      <dgm:t>
        <a:bodyPr/>
        <a:lstStyle/>
        <a:p>
          <a:r>
            <a:rPr kumimoji="1" lang="ja-JP" altLang="en-US" sz="2400" dirty="0" smtClean="0"/>
            <a:t>代金の支払い時期および方法</a:t>
          </a:r>
          <a:endParaRPr kumimoji="1" lang="ja-JP" altLang="en-US" sz="2400" dirty="0"/>
        </a:p>
      </dgm:t>
    </dgm:pt>
    <dgm:pt modelId="{B6DB6743-3CF7-4B27-9054-0EED6ABB67BC}" type="parTrans" cxnId="{90B75D12-3FD1-49DE-96BB-CAD152923AF2}">
      <dgm:prSet/>
      <dgm:spPr/>
      <dgm:t>
        <a:bodyPr/>
        <a:lstStyle/>
        <a:p>
          <a:endParaRPr kumimoji="1" lang="ja-JP" altLang="en-US" sz="2400"/>
        </a:p>
      </dgm:t>
    </dgm:pt>
    <dgm:pt modelId="{3455BB73-6AE5-4428-8E0B-A263FDAEF876}" type="sibTrans" cxnId="{90B75D12-3FD1-49DE-96BB-CAD152923AF2}">
      <dgm:prSet/>
      <dgm:spPr/>
      <dgm:t>
        <a:bodyPr/>
        <a:lstStyle/>
        <a:p>
          <a:endParaRPr kumimoji="1" lang="ja-JP" altLang="en-US" sz="2400"/>
        </a:p>
      </dgm:t>
    </dgm:pt>
    <dgm:pt modelId="{9DBC4F5B-D409-452E-BC85-2350AC35B7B2}">
      <dgm:prSet phldrT="[テキスト]" custT="1"/>
      <dgm:spPr/>
      <dgm:t>
        <a:bodyPr/>
        <a:lstStyle/>
        <a:p>
          <a:r>
            <a:rPr kumimoji="1" lang="ja-JP" altLang="en-US" sz="2400" dirty="0" smtClean="0"/>
            <a:t>税</a:t>
          </a:r>
          <a:endParaRPr kumimoji="1" lang="ja-JP" altLang="en-US" sz="2400" dirty="0"/>
        </a:p>
      </dgm:t>
    </dgm:pt>
    <dgm:pt modelId="{920856F3-5B3F-49E9-8CDE-96B913829A9E}" type="sibTrans" cxnId="{F8F17092-982C-49D8-BB02-02DF3346901A}">
      <dgm:prSet/>
      <dgm:spPr/>
      <dgm:t>
        <a:bodyPr/>
        <a:lstStyle/>
        <a:p>
          <a:endParaRPr kumimoji="1" lang="ja-JP" altLang="en-US" sz="2400"/>
        </a:p>
      </dgm:t>
    </dgm:pt>
    <dgm:pt modelId="{A69697DB-AC97-43D9-93C1-231DA1D14C1B}" type="parTrans" cxnId="{F8F17092-982C-49D8-BB02-02DF3346901A}">
      <dgm:prSet/>
      <dgm:spPr/>
      <dgm:t>
        <a:bodyPr/>
        <a:lstStyle/>
        <a:p>
          <a:endParaRPr kumimoji="1" lang="ja-JP" altLang="en-US" sz="2400"/>
        </a:p>
      </dgm:t>
    </dgm:pt>
    <dgm:pt modelId="{B883CDED-6825-4CD7-A593-A5D35F971904}">
      <dgm:prSet phldrT="[テキスト]" custT="1"/>
      <dgm:spPr/>
      <dgm:t>
        <a:bodyPr/>
        <a:lstStyle/>
        <a:p>
          <a:r>
            <a:rPr lang="ja-JP" altLang="en-US" sz="2400" dirty="0" smtClean="0"/>
            <a:t>返品の可否、返送料の負担方法や返品可能な期間</a:t>
          </a:r>
          <a:endParaRPr kumimoji="1" lang="ja-JP" altLang="en-US" sz="2400" dirty="0"/>
        </a:p>
      </dgm:t>
    </dgm:pt>
    <dgm:pt modelId="{5C9CF519-57EE-4AF2-AF3A-FCF9A7CB0722}" type="parTrans" cxnId="{395B394C-8ACB-48CF-9B13-5FB59B06A36A}">
      <dgm:prSet/>
      <dgm:spPr/>
      <dgm:t>
        <a:bodyPr/>
        <a:lstStyle/>
        <a:p>
          <a:endParaRPr kumimoji="1" lang="ja-JP" altLang="en-US"/>
        </a:p>
      </dgm:t>
    </dgm:pt>
    <dgm:pt modelId="{1AB8BECB-F9C2-4C59-A28B-D876EEF03259}" type="sibTrans" cxnId="{395B394C-8ACB-48CF-9B13-5FB59B06A36A}">
      <dgm:prSet/>
      <dgm:spPr/>
      <dgm:t>
        <a:bodyPr/>
        <a:lstStyle/>
        <a:p>
          <a:endParaRPr kumimoji="1" lang="ja-JP" altLang="en-US"/>
        </a:p>
      </dgm:t>
    </dgm:pt>
    <dgm:pt modelId="{A40778CF-45CF-4FC4-AFF6-10B2312D8328}" type="pres">
      <dgm:prSet presAssocID="{1F32A960-09D6-413D-BB4E-FCD6F4D4CFF3}" presName="Name0" presStyleCnt="0">
        <dgm:presLayoutVars>
          <dgm:chMax val="7"/>
          <dgm:chPref val="7"/>
          <dgm:dir/>
        </dgm:presLayoutVars>
      </dgm:prSet>
      <dgm:spPr/>
      <dgm:t>
        <a:bodyPr/>
        <a:lstStyle/>
        <a:p>
          <a:endParaRPr kumimoji="1" lang="ja-JP" altLang="en-US"/>
        </a:p>
      </dgm:t>
    </dgm:pt>
    <dgm:pt modelId="{D299957C-23B8-4302-9B42-8E10062D2CA9}" type="pres">
      <dgm:prSet presAssocID="{1F32A960-09D6-413D-BB4E-FCD6F4D4CFF3}" presName="Name1" presStyleCnt="0"/>
      <dgm:spPr/>
    </dgm:pt>
    <dgm:pt modelId="{161D6654-80DC-49C0-8E22-721F7CB06F29}" type="pres">
      <dgm:prSet presAssocID="{1F32A960-09D6-413D-BB4E-FCD6F4D4CFF3}" presName="cycle" presStyleCnt="0"/>
      <dgm:spPr/>
    </dgm:pt>
    <dgm:pt modelId="{01DEC306-CD67-4EA8-BC3F-9142B97280BC}" type="pres">
      <dgm:prSet presAssocID="{1F32A960-09D6-413D-BB4E-FCD6F4D4CFF3}" presName="srcNode" presStyleLbl="node1" presStyleIdx="0" presStyleCnt="7"/>
      <dgm:spPr/>
    </dgm:pt>
    <dgm:pt modelId="{5F45B768-0022-4EF4-B090-6809D174E27B}" type="pres">
      <dgm:prSet presAssocID="{1F32A960-09D6-413D-BB4E-FCD6F4D4CFF3}" presName="conn" presStyleLbl="parChTrans1D2" presStyleIdx="0" presStyleCnt="1"/>
      <dgm:spPr/>
      <dgm:t>
        <a:bodyPr/>
        <a:lstStyle/>
        <a:p>
          <a:endParaRPr kumimoji="1" lang="ja-JP" altLang="en-US"/>
        </a:p>
      </dgm:t>
    </dgm:pt>
    <dgm:pt modelId="{DECA5553-5707-44DD-8359-16BAAC23B900}" type="pres">
      <dgm:prSet presAssocID="{1F32A960-09D6-413D-BB4E-FCD6F4D4CFF3}" presName="extraNode" presStyleLbl="node1" presStyleIdx="0" presStyleCnt="7"/>
      <dgm:spPr/>
    </dgm:pt>
    <dgm:pt modelId="{9624AF80-5F05-41BC-B76A-AF1D7E01E5D2}" type="pres">
      <dgm:prSet presAssocID="{1F32A960-09D6-413D-BB4E-FCD6F4D4CFF3}" presName="dstNode" presStyleLbl="node1" presStyleIdx="0" presStyleCnt="7"/>
      <dgm:spPr/>
    </dgm:pt>
    <dgm:pt modelId="{3957D6DE-7776-420F-BFE8-07B894E1F3C4}" type="pres">
      <dgm:prSet presAssocID="{027D64CA-BBC2-4159-BBD2-A4976B8F5599}" presName="text_1" presStyleLbl="node1" presStyleIdx="0" presStyleCnt="7" custScaleX="25393" custLinFactNeighborX="-35181">
        <dgm:presLayoutVars>
          <dgm:bulletEnabled val="1"/>
        </dgm:presLayoutVars>
      </dgm:prSet>
      <dgm:spPr/>
      <dgm:t>
        <a:bodyPr/>
        <a:lstStyle/>
        <a:p>
          <a:endParaRPr kumimoji="1" lang="ja-JP" altLang="en-US"/>
        </a:p>
      </dgm:t>
    </dgm:pt>
    <dgm:pt modelId="{027B8E20-E06C-4ED1-A3FD-B74AD78F539A}" type="pres">
      <dgm:prSet presAssocID="{027D64CA-BBC2-4159-BBD2-A4976B8F5599}" presName="accent_1" presStyleCnt="0"/>
      <dgm:spPr/>
    </dgm:pt>
    <dgm:pt modelId="{6126BA6F-594A-4574-9A7F-5E1FBED32B7C}" type="pres">
      <dgm:prSet presAssocID="{027D64CA-BBC2-4159-BBD2-A4976B8F5599}" presName="accentRepeatNode" presStyleLbl="solidFgAcc1" presStyleIdx="0" presStyleCnt="7"/>
      <dgm:spPr/>
    </dgm:pt>
    <dgm:pt modelId="{6D273057-98CF-444C-8E05-C2C19C416339}" type="pres">
      <dgm:prSet presAssocID="{9DBC4F5B-D409-452E-BC85-2350AC35B7B2}" presName="text_2" presStyleLbl="node1" presStyleIdx="1" presStyleCnt="7" custFlipHor="1" custScaleX="34078" custLinFactNeighborX="-32522">
        <dgm:presLayoutVars>
          <dgm:bulletEnabled val="1"/>
        </dgm:presLayoutVars>
      </dgm:prSet>
      <dgm:spPr/>
      <dgm:t>
        <a:bodyPr/>
        <a:lstStyle/>
        <a:p>
          <a:endParaRPr kumimoji="1" lang="ja-JP" altLang="en-US"/>
        </a:p>
      </dgm:t>
    </dgm:pt>
    <dgm:pt modelId="{A6A8F5EE-3513-4C36-B385-2993648C40E1}" type="pres">
      <dgm:prSet presAssocID="{9DBC4F5B-D409-452E-BC85-2350AC35B7B2}" presName="accent_2" presStyleCnt="0"/>
      <dgm:spPr/>
    </dgm:pt>
    <dgm:pt modelId="{389CE5EC-B689-4955-B776-C25B4EB0BABB}" type="pres">
      <dgm:prSet presAssocID="{9DBC4F5B-D409-452E-BC85-2350AC35B7B2}" presName="accentRepeatNode" presStyleLbl="solidFgAcc1" presStyleIdx="1" presStyleCnt="7"/>
      <dgm:spPr/>
    </dgm:pt>
    <dgm:pt modelId="{D3E80345-95BC-41BD-9F23-8061909670F1}" type="pres">
      <dgm:prSet presAssocID="{4F245AEE-96F1-4926-B3B5-A8A8CA7A170C}" presName="text_3" presStyleLbl="node1" presStyleIdx="2" presStyleCnt="7" custScaleX="43574" custLinFactNeighborX="-27055">
        <dgm:presLayoutVars>
          <dgm:bulletEnabled val="1"/>
        </dgm:presLayoutVars>
      </dgm:prSet>
      <dgm:spPr/>
      <dgm:t>
        <a:bodyPr/>
        <a:lstStyle/>
        <a:p>
          <a:endParaRPr kumimoji="1" lang="ja-JP" altLang="en-US"/>
        </a:p>
      </dgm:t>
    </dgm:pt>
    <dgm:pt modelId="{52C01839-57A9-4FE6-A0FE-B3A8C517591D}" type="pres">
      <dgm:prSet presAssocID="{4F245AEE-96F1-4926-B3B5-A8A8CA7A170C}" presName="accent_3" presStyleCnt="0"/>
      <dgm:spPr/>
    </dgm:pt>
    <dgm:pt modelId="{C68DFE8C-E340-4B87-A80E-D4948DB7012C}" type="pres">
      <dgm:prSet presAssocID="{4F245AEE-96F1-4926-B3B5-A8A8CA7A170C}" presName="accentRepeatNode" presStyleLbl="solidFgAcc1" presStyleIdx="2" presStyleCnt="7"/>
      <dgm:spPr/>
    </dgm:pt>
    <dgm:pt modelId="{63236D07-86A2-4BD1-9E62-24DEA9851BD2}" type="pres">
      <dgm:prSet presAssocID="{82A7BE23-58C7-416E-8687-3DCC54103270}" presName="text_4" presStyleLbl="node1" presStyleIdx="3" presStyleCnt="7" custScaleX="69993" custLinFactNeighborX="-13818">
        <dgm:presLayoutVars>
          <dgm:bulletEnabled val="1"/>
        </dgm:presLayoutVars>
      </dgm:prSet>
      <dgm:spPr/>
      <dgm:t>
        <a:bodyPr/>
        <a:lstStyle/>
        <a:p>
          <a:endParaRPr kumimoji="1" lang="ja-JP" altLang="en-US"/>
        </a:p>
      </dgm:t>
    </dgm:pt>
    <dgm:pt modelId="{520AB39F-A92F-4AEA-90B7-07CCC3CD544F}" type="pres">
      <dgm:prSet presAssocID="{82A7BE23-58C7-416E-8687-3DCC54103270}" presName="accent_4" presStyleCnt="0"/>
      <dgm:spPr/>
    </dgm:pt>
    <dgm:pt modelId="{6A5F8A0B-609C-4950-B104-2AA2B1F97E83}" type="pres">
      <dgm:prSet presAssocID="{82A7BE23-58C7-416E-8687-3DCC54103270}" presName="accentRepeatNode" presStyleLbl="solidFgAcc1" presStyleIdx="3" presStyleCnt="7"/>
      <dgm:spPr/>
    </dgm:pt>
    <dgm:pt modelId="{61595CE5-E27B-4146-B1C3-BA81204292B7}" type="pres">
      <dgm:prSet presAssocID="{D731B467-D97A-419F-A3DB-904171418BDC}" presName="text_5" presStyleLbl="node1" presStyleIdx="4" presStyleCnt="7" custScaleX="79244" custLinFactNeighborX="-9414">
        <dgm:presLayoutVars>
          <dgm:bulletEnabled val="1"/>
        </dgm:presLayoutVars>
      </dgm:prSet>
      <dgm:spPr/>
      <dgm:t>
        <a:bodyPr/>
        <a:lstStyle/>
        <a:p>
          <a:endParaRPr kumimoji="1" lang="ja-JP" altLang="en-US"/>
        </a:p>
      </dgm:t>
    </dgm:pt>
    <dgm:pt modelId="{9BF9BB82-759D-4A88-B592-4EC620BEFCE0}" type="pres">
      <dgm:prSet presAssocID="{D731B467-D97A-419F-A3DB-904171418BDC}" presName="accent_5" presStyleCnt="0"/>
      <dgm:spPr/>
    </dgm:pt>
    <dgm:pt modelId="{37A6B7F3-5279-4C8F-AD6C-247D4F947031}" type="pres">
      <dgm:prSet presAssocID="{D731B467-D97A-419F-A3DB-904171418BDC}" presName="accentRepeatNode" presStyleLbl="solidFgAcc1" presStyleIdx="4" presStyleCnt="7"/>
      <dgm:spPr/>
    </dgm:pt>
    <dgm:pt modelId="{24FB4C53-7608-46DC-9238-AD685875CAB7}" type="pres">
      <dgm:prSet presAssocID="{BDF50E11-73E0-4C48-81E3-BB6764C36ECC}" presName="text_6" presStyleLbl="node1" presStyleIdx="5" presStyleCnt="7" custScaleX="88211" custLinFactNeighborX="-4195">
        <dgm:presLayoutVars>
          <dgm:bulletEnabled val="1"/>
        </dgm:presLayoutVars>
      </dgm:prSet>
      <dgm:spPr/>
      <dgm:t>
        <a:bodyPr/>
        <a:lstStyle/>
        <a:p>
          <a:endParaRPr kumimoji="1" lang="ja-JP" altLang="en-US"/>
        </a:p>
      </dgm:t>
    </dgm:pt>
    <dgm:pt modelId="{956F2D88-AF3A-4DED-8128-E5274B964660}" type="pres">
      <dgm:prSet presAssocID="{BDF50E11-73E0-4C48-81E3-BB6764C36ECC}" presName="accent_6" presStyleCnt="0"/>
      <dgm:spPr/>
    </dgm:pt>
    <dgm:pt modelId="{5ED0F11C-D199-45DB-9C8B-93CC9073B007}" type="pres">
      <dgm:prSet presAssocID="{BDF50E11-73E0-4C48-81E3-BB6764C36ECC}" presName="accentRepeatNode" presStyleLbl="solidFgAcc1" presStyleIdx="5" presStyleCnt="7"/>
      <dgm:spPr/>
    </dgm:pt>
    <dgm:pt modelId="{5AF674E9-D477-4E0F-A138-10E13BE0952D}" type="pres">
      <dgm:prSet presAssocID="{B883CDED-6825-4CD7-A593-A5D35F971904}" presName="text_7" presStyleLbl="node1" presStyleIdx="6" presStyleCnt="7">
        <dgm:presLayoutVars>
          <dgm:bulletEnabled val="1"/>
        </dgm:presLayoutVars>
      </dgm:prSet>
      <dgm:spPr/>
      <dgm:t>
        <a:bodyPr/>
        <a:lstStyle/>
        <a:p>
          <a:endParaRPr kumimoji="1" lang="ja-JP" altLang="en-US"/>
        </a:p>
      </dgm:t>
    </dgm:pt>
    <dgm:pt modelId="{A5DC413D-FEE4-4623-8497-9063619CFE7F}" type="pres">
      <dgm:prSet presAssocID="{B883CDED-6825-4CD7-A593-A5D35F971904}" presName="accent_7" presStyleCnt="0"/>
      <dgm:spPr/>
    </dgm:pt>
    <dgm:pt modelId="{A4EB04B5-473C-477D-9B09-29839E5CECFE}" type="pres">
      <dgm:prSet presAssocID="{B883CDED-6825-4CD7-A593-A5D35F971904}" presName="accentRepeatNode" presStyleLbl="solidFgAcc1" presStyleIdx="6" presStyleCnt="7"/>
      <dgm:spPr/>
    </dgm:pt>
  </dgm:ptLst>
  <dgm:cxnLst>
    <dgm:cxn modelId="{8A37EA57-653E-46FE-ACC3-D2852A5F624B}" type="presOf" srcId="{B883CDED-6825-4CD7-A593-A5D35F971904}" destId="{5AF674E9-D477-4E0F-A138-10E13BE0952D}" srcOrd="0" destOrd="0" presId="urn:microsoft.com/office/officeart/2008/layout/VerticalCurvedList"/>
    <dgm:cxn modelId="{395B394C-8ACB-48CF-9B13-5FB59B06A36A}" srcId="{1F32A960-09D6-413D-BB4E-FCD6F4D4CFF3}" destId="{B883CDED-6825-4CD7-A593-A5D35F971904}" srcOrd="6" destOrd="0" parTransId="{5C9CF519-57EE-4AF2-AF3A-FCF9A7CB0722}" sibTransId="{1AB8BECB-F9C2-4C59-A28B-D876EEF03259}"/>
    <dgm:cxn modelId="{B128F374-486F-47D1-A0B0-47AF1FDB065D}" type="presOf" srcId="{BDF50E11-73E0-4C48-81E3-BB6764C36ECC}" destId="{24FB4C53-7608-46DC-9238-AD685875CAB7}" srcOrd="0" destOrd="0" presId="urn:microsoft.com/office/officeart/2008/layout/VerticalCurvedList"/>
    <dgm:cxn modelId="{A52E5734-7B02-4A22-A53B-32054141DDAE}" type="presOf" srcId="{82A7BE23-58C7-416E-8687-3DCC54103270}" destId="{63236D07-86A2-4BD1-9E62-24DEA9851BD2}" srcOrd="0" destOrd="0" presId="urn:microsoft.com/office/officeart/2008/layout/VerticalCurvedList"/>
    <dgm:cxn modelId="{2B6D6515-AC2F-4958-900E-88A599E243C2}" srcId="{1F32A960-09D6-413D-BB4E-FCD6F4D4CFF3}" destId="{4F245AEE-96F1-4926-B3B5-A8A8CA7A170C}" srcOrd="2" destOrd="0" parTransId="{38BFB9F2-26E7-4D8A-9F43-3B30F590E12F}" sibTransId="{316E06EC-5131-4974-9579-81DFC01B455C}"/>
    <dgm:cxn modelId="{9A3006C5-37D3-4B38-BD95-59EAAFC920F2}" type="presOf" srcId="{4F245AEE-96F1-4926-B3B5-A8A8CA7A170C}" destId="{D3E80345-95BC-41BD-9F23-8061909670F1}" srcOrd="0" destOrd="0" presId="urn:microsoft.com/office/officeart/2008/layout/VerticalCurvedList"/>
    <dgm:cxn modelId="{9C1ACE8E-EBB9-416D-95F5-07ED6DED9562}" srcId="{1F32A960-09D6-413D-BB4E-FCD6F4D4CFF3}" destId="{82A7BE23-58C7-416E-8687-3DCC54103270}" srcOrd="3" destOrd="0" parTransId="{8DD5C7DD-4652-4D88-95F3-B2BEFB4BA92C}" sibTransId="{DDD1E595-D47D-44A7-9664-18B2342F0AFE}"/>
    <dgm:cxn modelId="{D98378D4-10AD-4D28-80FB-E31AE4BAA24A}" srcId="{1F32A960-09D6-413D-BB4E-FCD6F4D4CFF3}" destId="{027D64CA-BBC2-4159-BBD2-A4976B8F5599}" srcOrd="0" destOrd="0" parTransId="{7CA7D8F5-9A97-4328-9037-8E0AE32C7DC4}" sibTransId="{7A0DC44C-6DD1-4510-81D3-AD11A1323ACB}"/>
    <dgm:cxn modelId="{8011432C-09B0-4CC2-B279-C8DA2572AED1}" srcId="{1F32A960-09D6-413D-BB4E-FCD6F4D4CFF3}" destId="{BDF50E11-73E0-4C48-81E3-BB6764C36ECC}" srcOrd="5" destOrd="0" parTransId="{29A07A13-4C87-48F6-B462-094EB2955ADD}" sibTransId="{E37BBD9B-F31B-4E98-9A69-F8844EF47820}"/>
    <dgm:cxn modelId="{F624C38B-80AE-4D08-9D41-8DC5D4840B67}" type="presOf" srcId="{9DBC4F5B-D409-452E-BC85-2350AC35B7B2}" destId="{6D273057-98CF-444C-8E05-C2C19C416339}" srcOrd="0" destOrd="0" presId="urn:microsoft.com/office/officeart/2008/layout/VerticalCurvedList"/>
    <dgm:cxn modelId="{959B8FC4-0E31-4794-A1BF-31CBB924A968}" type="presOf" srcId="{D731B467-D97A-419F-A3DB-904171418BDC}" destId="{61595CE5-E27B-4146-B1C3-BA81204292B7}" srcOrd="0" destOrd="0" presId="urn:microsoft.com/office/officeart/2008/layout/VerticalCurvedList"/>
    <dgm:cxn modelId="{C1E90099-9441-4DF2-BDF5-90EC6D6955F3}" type="presOf" srcId="{1F32A960-09D6-413D-BB4E-FCD6F4D4CFF3}" destId="{A40778CF-45CF-4FC4-AFF6-10B2312D8328}" srcOrd="0" destOrd="0" presId="urn:microsoft.com/office/officeart/2008/layout/VerticalCurvedList"/>
    <dgm:cxn modelId="{F8F17092-982C-49D8-BB02-02DF3346901A}" srcId="{1F32A960-09D6-413D-BB4E-FCD6F4D4CFF3}" destId="{9DBC4F5B-D409-452E-BC85-2350AC35B7B2}" srcOrd="1" destOrd="0" parTransId="{A69697DB-AC97-43D9-93C1-231DA1D14C1B}" sibTransId="{920856F3-5B3F-49E9-8CDE-96B913829A9E}"/>
    <dgm:cxn modelId="{C514F49E-A2D1-4A8E-B142-7EC0E7453408}" type="presOf" srcId="{7A0DC44C-6DD1-4510-81D3-AD11A1323ACB}" destId="{5F45B768-0022-4EF4-B090-6809D174E27B}" srcOrd="0" destOrd="0" presId="urn:microsoft.com/office/officeart/2008/layout/VerticalCurvedList"/>
    <dgm:cxn modelId="{5717AAC8-6A16-4888-909F-95E066A8D8E4}" type="presOf" srcId="{027D64CA-BBC2-4159-BBD2-A4976B8F5599}" destId="{3957D6DE-7776-420F-BFE8-07B894E1F3C4}" srcOrd="0" destOrd="0" presId="urn:microsoft.com/office/officeart/2008/layout/VerticalCurvedList"/>
    <dgm:cxn modelId="{90B75D12-3FD1-49DE-96BB-CAD152923AF2}" srcId="{1F32A960-09D6-413D-BB4E-FCD6F4D4CFF3}" destId="{D731B467-D97A-419F-A3DB-904171418BDC}" srcOrd="4" destOrd="0" parTransId="{B6DB6743-3CF7-4B27-9054-0EED6ABB67BC}" sibTransId="{3455BB73-6AE5-4428-8E0B-A263FDAEF876}"/>
    <dgm:cxn modelId="{362207D3-126F-473D-AE0C-B0C0FF766FBD}" type="presParOf" srcId="{A40778CF-45CF-4FC4-AFF6-10B2312D8328}" destId="{D299957C-23B8-4302-9B42-8E10062D2CA9}" srcOrd="0" destOrd="0" presId="urn:microsoft.com/office/officeart/2008/layout/VerticalCurvedList"/>
    <dgm:cxn modelId="{9628B4BB-45A8-4C4E-8817-DE9878879C9C}" type="presParOf" srcId="{D299957C-23B8-4302-9B42-8E10062D2CA9}" destId="{161D6654-80DC-49C0-8E22-721F7CB06F29}" srcOrd="0" destOrd="0" presId="urn:microsoft.com/office/officeart/2008/layout/VerticalCurvedList"/>
    <dgm:cxn modelId="{1FD1BE1A-B41E-484C-85BB-81F3E156A630}" type="presParOf" srcId="{161D6654-80DC-49C0-8E22-721F7CB06F29}" destId="{01DEC306-CD67-4EA8-BC3F-9142B97280BC}" srcOrd="0" destOrd="0" presId="urn:microsoft.com/office/officeart/2008/layout/VerticalCurvedList"/>
    <dgm:cxn modelId="{3610D6CF-9282-4CCB-98CF-FB59063AB358}" type="presParOf" srcId="{161D6654-80DC-49C0-8E22-721F7CB06F29}" destId="{5F45B768-0022-4EF4-B090-6809D174E27B}" srcOrd="1" destOrd="0" presId="urn:microsoft.com/office/officeart/2008/layout/VerticalCurvedList"/>
    <dgm:cxn modelId="{4CE57B22-AFC7-4839-85BA-B2681AB23B7A}" type="presParOf" srcId="{161D6654-80DC-49C0-8E22-721F7CB06F29}" destId="{DECA5553-5707-44DD-8359-16BAAC23B900}" srcOrd="2" destOrd="0" presId="urn:microsoft.com/office/officeart/2008/layout/VerticalCurvedList"/>
    <dgm:cxn modelId="{717C502B-0CE4-4788-A844-C777879B4242}" type="presParOf" srcId="{161D6654-80DC-49C0-8E22-721F7CB06F29}" destId="{9624AF80-5F05-41BC-B76A-AF1D7E01E5D2}" srcOrd="3" destOrd="0" presId="urn:microsoft.com/office/officeart/2008/layout/VerticalCurvedList"/>
    <dgm:cxn modelId="{4029FF4D-1657-4D85-83A3-12058F9F223F}" type="presParOf" srcId="{D299957C-23B8-4302-9B42-8E10062D2CA9}" destId="{3957D6DE-7776-420F-BFE8-07B894E1F3C4}" srcOrd="1" destOrd="0" presId="urn:microsoft.com/office/officeart/2008/layout/VerticalCurvedList"/>
    <dgm:cxn modelId="{AF2722E0-2344-4BA5-B2C3-F580062FFA34}" type="presParOf" srcId="{D299957C-23B8-4302-9B42-8E10062D2CA9}" destId="{027B8E20-E06C-4ED1-A3FD-B74AD78F539A}" srcOrd="2" destOrd="0" presId="urn:microsoft.com/office/officeart/2008/layout/VerticalCurvedList"/>
    <dgm:cxn modelId="{2CAA815A-922D-413F-892E-B70ABCC5003A}" type="presParOf" srcId="{027B8E20-E06C-4ED1-A3FD-B74AD78F539A}" destId="{6126BA6F-594A-4574-9A7F-5E1FBED32B7C}" srcOrd="0" destOrd="0" presId="urn:microsoft.com/office/officeart/2008/layout/VerticalCurvedList"/>
    <dgm:cxn modelId="{2D2F4452-252A-4622-9B12-DA948E81741A}" type="presParOf" srcId="{D299957C-23B8-4302-9B42-8E10062D2CA9}" destId="{6D273057-98CF-444C-8E05-C2C19C416339}" srcOrd="3" destOrd="0" presId="urn:microsoft.com/office/officeart/2008/layout/VerticalCurvedList"/>
    <dgm:cxn modelId="{852C8212-F65C-49F7-9D96-AC026CC1F5FA}" type="presParOf" srcId="{D299957C-23B8-4302-9B42-8E10062D2CA9}" destId="{A6A8F5EE-3513-4C36-B385-2993648C40E1}" srcOrd="4" destOrd="0" presId="urn:microsoft.com/office/officeart/2008/layout/VerticalCurvedList"/>
    <dgm:cxn modelId="{03435D2F-0012-461F-B79C-07B617B583C7}" type="presParOf" srcId="{A6A8F5EE-3513-4C36-B385-2993648C40E1}" destId="{389CE5EC-B689-4955-B776-C25B4EB0BABB}" srcOrd="0" destOrd="0" presId="urn:microsoft.com/office/officeart/2008/layout/VerticalCurvedList"/>
    <dgm:cxn modelId="{ABDCD57D-6182-40D5-8E57-10FF6A409175}" type="presParOf" srcId="{D299957C-23B8-4302-9B42-8E10062D2CA9}" destId="{D3E80345-95BC-41BD-9F23-8061909670F1}" srcOrd="5" destOrd="0" presId="urn:microsoft.com/office/officeart/2008/layout/VerticalCurvedList"/>
    <dgm:cxn modelId="{86EE37C7-B7C7-4EB4-A060-C75E4531C205}" type="presParOf" srcId="{D299957C-23B8-4302-9B42-8E10062D2CA9}" destId="{52C01839-57A9-4FE6-A0FE-B3A8C517591D}" srcOrd="6" destOrd="0" presId="urn:microsoft.com/office/officeart/2008/layout/VerticalCurvedList"/>
    <dgm:cxn modelId="{F6BE4651-FBDC-4748-BC83-A2B3BFDFAFC7}" type="presParOf" srcId="{52C01839-57A9-4FE6-A0FE-B3A8C517591D}" destId="{C68DFE8C-E340-4B87-A80E-D4948DB7012C}" srcOrd="0" destOrd="0" presId="urn:microsoft.com/office/officeart/2008/layout/VerticalCurvedList"/>
    <dgm:cxn modelId="{F457D372-13D5-4C0B-BE13-2731BEC58A3D}" type="presParOf" srcId="{D299957C-23B8-4302-9B42-8E10062D2CA9}" destId="{63236D07-86A2-4BD1-9E62-24DEA9851BD2}" srcOrd="7" destOrd="0" presId="urn:microsoft.com/office/officeart/2008/layout/VerticalCurvedList"/>
    <dgm:cxn modelId="{FE4B3870-BF92-4251-963B-4AFCC41DC411}" type="presParOf" srcId="{D299957C-23B8-4302-9B42-8E10062D2CA9}" destId="{520AB39F-A92F-4AEA-90B7-07CCC3CD544F}" srcOrd="8" destOrd="0" presId="urn:microsoft.com/office/officeart/2008/layout/VerticalCurvedList"/>
    <dgm:cxn modelId="{ADE52703-4D2C-4203-98E7-CA36D512164D}" type="presParOf" srcId="{520AB39F-A92F-4AEA-90B7-07CCC3CD544F}" destId="{6A5F8A0B-609C-4950-B104-2AA2B1F97E83}" srcOrd="0" destOrd="0" presId="urn:microsoft.com/office/officeart/2008/layout/VerticalCurvedList"/>
    <dgm:cxn modelId="{98C5D3C0-E2B1-4C4C-A1D1-E57A36531902}" type="presParOf" srcId="{D299957C-23B8-4302-9B42-8E10062D2CA9}" destId="{61595CE5-E27B-4146-B1C3-BA81204292B7}" srcOrd="9" destOrd="0" presId="urn:microsoft.com/office/officeart/2008/layout/VerticalCurvedList"/>
    <dgm:cxn modelId="{C39A56DC-88FC-4ED6-AC4C-DB803E94320C}" type="presParOf" srcId="{D299957C-23B8-4302-9B42-8E10062D2CA9}" destId="{9BF9BB82-759D-4A88-B592-4EC620BEFCE0}" srcOrd="10" destOrd="0" presId="urn:microsoft.com/office/officeart/2008/layout/VerticalCurvedList"/>
    <dgm:cxn modelId="{1E53E165-EC31-4065-8ACA-A3E6580B6F94}" type="presParOf" srcId="{9BF9BB82-759D-4A88-B592-4EC620BEFCE0}" destId="{37A6B7F3-5279-4C8F-AD6C-247D4F947031}" srcOrd="0" destOrd="0" presId="urn:microsoft.com/office/officeart/2008/layout/VerticalCurvedList"/>
    <dgm:cxn modelId="{415A1AF0-7E48-4BC4-94FE-E59BB40642BE}" type="presParOf" srcId="{D299957C-23B8-4302-9B42-8E10062D2CA9}" destId="{24FB4C53-7608-46DC-9238-AD685875CAB7}" srcOrd="11" destOrd="0" presId="urn:microsoft.com/office/officeart/2008/layout/VerticalCurvedList"/>
    <dgm:cxn modelId="{20D8F05E-9D65-40AD-9272-9DF9F1239629}" type="presParOf" srcId="{D299957C-23B8-4302-9B42-8E10062D2CA9}" destId="{956F2D88-AF3A-4DED-8128-E5274B964660}" srcOrd="12" destOrd="0" presId="urn:microsoft.com/office/officeart/2008/layout/VerticalCurvedList"/>
    <dgm:cxn modelId="{9CC3158D-C322-4FED-9666-59724A81F573}" type="presParOf" srcId="{956F2D88-AF3A-4DED-8128-E5274B964660}" destId="{5ED0F11C-D199-45DB-9C8B-93CC9073B007}" srcOrd="0" destOrd="0" presId="urn:microsoft.com/office/officeart/2008/layout/VerticalCurvedList"/>
    <dgm:cxn modelId="{8F8425A9-476F-487C-87A0-2B88B218594C}" type="presParOf" srcId="{D299957C-23B8-4302-9B42-8E10062D2CA9}" destId="{5AF674E9-D477-4E0F-A138-10E13BE0952D}" srcOrd="13" destOrd="0" presId="urn:microsoft.com/office/officeart/2008/layout/VerticalCurvedList"/>
    <dgm:cxn modelId="{82291D7A-E8EF-4CB3-9D06-80586BD834B5}" type="presParOf" srcId="{D299957C-23B8-4302-9B42-8E10062D2CA9}" destId="{A5DC413D-FEE4-4623-8497-9063619CFE7F}" srcOrd="14" destOrd="0" presId="urn:microsoft.com/office/officeart/2008/layout/VerticalCurvedList"/>
    <dgm:cxn modelId="{87750EB9-6913-437B-BA78-420BADBAC388}" type="presParOf" srcId="{A5DC413D-FEE4-4623-8497-9063619CFE7F}" destId="{A4EB04B5-473C-477D-9B09-29839E5CEC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5B768-0022-4EF4-B090-6809D174E27B}">
      <dsp:nvSpPr>
        <dsp:cNvPr id="0" name=""/>
        <dsp:cNvSpPr/>
      </dsp:nvSpPr>
      <dsp:spPr>
        <a:xfrm>
          <a:off x="-4590148" y="-703912"/>
          <a:ext cx="5468941" cy="5468941"/>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57D6DE-7776-420F-BFE8-07B894E1F3C4}">
      <dsp:nvSpPr>
        <dsp:cNvPr id="0" name=""/>
        <dsp:cNvSpPr/>
      </dsp:nvSpPr>
      <dsp:spPr>
        <a:xfrm>
          <a:off x="432055" y="184618"/>
          <a:ext cx="1760675" cy="36907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953" tIns="60960" rIns="60960" bIns="60960" numCol="1" spcCol="1270" anchor="ctr" anchorCtr="0">
          <a:noAutofit/>
        </a:bodyPr>
        <a:lstStyle/>
        <a:p>
          <a:pPr lvl="0" algn="l" defTabSz="1066800">
            <a:lnSpc>
              <a:spcPct val="90000"/>
            </a:lnSpc>
            <a:spcBef>
              <a:spcPct val="0"/>
            </a:spcBef>
            <a:spcAft>
              <a:spcPct val="35000"/>
            </a:spcAft>
          </a:pPr>
          <a:r>
            <a:rPr kumimoji="1" lang="ja-JP" altLang="en-US" sz="2400" kern="1200" dirty="0" smtClean="0"/>
            <a:t>販売価格</a:t>
          </a:r>
          <a:endParaRPr kumimoji="1" lang="ja-JP" altLang="en-US" sz="2400" kern="1200" dirty="0"/>
        </a:p>
      </dsp:txBody>
      <dsp:txXfrm>
        <a:off x="432055" y="184618"/>
        <a:ext cx="1760675" cy="369074"/>
      </dsp:txXfrm>
    </dsp:sp>
    <dsp:sp modelId="{6126BA6F-594A-4574-9A7F-5E1FBED32B7C}">
      <dsp:nvSpPr>
        <dsp:cNvPr id="0" name=""/>
        <dsp:cNvSpPr/>
      </dsp:nvSpPr>
      <dsp:spPr>
        <a:xfrm>
          <a:off x="54215" y="138484"/>
          <a:ext cx="461342" cy="4613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D273057-98CF-444C-8E05-C2C19C416339}">
      <dsp:nvSpPr>
        <dsp:cNvPr id="0" name=""/>
        <dsp:cNvSpPr/>
      </dsp:nvSpPr>
      <dsp:spPr>
        <a:xfrm flipH="1">
          <a:off x="648088" y="738554"/>
          <a:ext cx="2248969" cy="369074"/>
        </a:xfrm>
        <a:prstGeom prst="rect">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953" tIns="60960" rIns="60960" bIns="60960" numCol="1" spcCol="1270" anchor="ctr" anchorCtr="0">
          <a:noAutofit/>
        </a:bodyPr>
        <a:lstStyle/>
        <a:p>
          <a:pPr lvl="0" algn="l" defTabSz="1066800">
            <a:lnSpc>
              <a:spcPct val="90000"/>
            </a:lnSpc>
            <a:spcBef>
              <a:spcPct val="0"/>
            </a:spcBef>
            <a:spcAft>
              <a:spcPct val="35000"/>
            </a:spcAft>
          </a:pPr>
          <a:r>
            <a:rPr kumimoji="1" lang="ja-JP" altLang="en-US" sz="2400" kern="1200" dirty="0" smtClean="0"/>
            <a:t>税</a:t>
          </a:r>
          <a:endParaRPr kumimoji="1" lang="ja-JP" altLang="en-US" sz="2400" kern="1200" dirty="0"/>
        </a:p>
      </dsp:txBody>
      <dsp:txXfrm>
        <a:off x="648088" y="738554"/>
        <a:ext cx="2248969" cy="369074"/>
      </dsp:txXfrm>
    </dsp:sp>
    <dsp:sp modelId="{389CE5EC-B689-4955-B776-C25B4EB0BABB}">
      <dsp:nvSpPr>
        <dsp:cNvPr id="0" name=""/>
        <dsp:cNvSpPr/>
      </dsp:nvSpPr>
      <dsp:spPr>
        <a:xfrm>
          <a:off x="388445" y="692420"/>
          <a:ext cx="461342" cy="4613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744128"/>
              <a:satOff val="4483"/>
              <a:lumOff val="359"/>
              <a:alphaOff val="0"/>
            </a:schemeClr>
          </a:solidFill>
          <a:prstDash val="solid"/>
        </a:ln>
        <a:effectLst/>
      </dsp:spPr>
      <dsp:style>
        <a:lnRef idx="1">
          <a:scrgbClr r="0" g="0" b="0"/>
        </a:lnRef>
        <a:fillRef idx="2">
          <a:scrgbClr r="0" g="0" b="0"/>
        </a:fillRef>
        <a:effectRef idx="0">
          <a:scrgbClr r="0" g="0" b="0"/>
        </a:effectRef>
        <a:fontRef idx="minor"/>
      </dsp:style>
    </dsp:sp>
    <dsp:sp modelId="{D3E80345-95BC-41BD-9F23-8061909670F1}">
      <dsp:nvSpPr>
        <dsp:cNvPr id="0" name=""/>
        <dsp:cNvSpPr/>
      </dsp:nvSpPr>
      <dsp:spPr>
        <a:xfrm>
          <a:off x="876574" y="1292084"/>
          <a:ext cx="2795846" cy="369074"/>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953" tIns="60960" rIns="60960" bIns="60960" numCol="1" spcCol="1270" anchor="ctr" anchorCtr="0">
          <a:noAutofit/>
        </a:bodyPr>
        <a:lstStyle/>
        <a:p>
          <a:pPr lvl="0" algn="l" defTabSz="1066800">
            <a:lnSpc>
              <a:spcPct val="90000"/>
            </a:lnSpc>
            <a:spcBef>
              <a:spcPct val="0"/>
            </a:spcBef>
            <a:spcAft>
              <a:spcPct val="35000"/>
            </a:spcAft>
          </a:pPr>
          <a:r>
            <a:rPr kumimoji="1" lang="ja-JP" altLang="en-US" sz="2400" kern="1200" dirty="0" smtClean="0"/>
            <a:t>送料</a:t>
          </a:r>
          <a:endParaRPr kumimoji="1" lang="ja-JP" altLang="en-US" sz="2400" kern="1200" dirty="0"/>
        </a:p>
      </dsp:txBody>
      <dsp:txXfrm>
        <a:off x="876574" y="1292084"/>
        <a:ext cx="2795846" cy="369074"/>
      </dsp:txXfrm>
    </dsp:sp>
    <dsp:sp modelId="{C68DFE8C-E340-4B87-A80E-D4948DB7012C}">
      <dsp:nvSpPr>
        <dsp:cNvPr id="0" name=""/>
        <dsp:cNvSpPr/>
      </dsp:nvSpPr>
      <dsp:spPr>
        <a:xfrm>
          <a:off x="571602" y="1245950"/>
          <a:ext cx="461342" cy="4613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1488257"/>
              <a:satOff val="8966"/>
              <a:lumOff val="719"/>
              <a:alphaOff val="0"/>
            </a:schemeClr>
          </a:solidFill>
          <a:prstDash val="solid"/>
        </a:ln>
        <a:effectLst/>
      </dsp:spPr>
      <dsp:style>
        <a:lnRef idx="1">
          <a:scrgbClr r="0" g="0" b="0"/>
        </a:lnRef>
        <a:fillRef idx="2">
          <a:scrgbClr r="0" g="0" b="0"/>
        </a:fillRef>
        <a:effectRef idx="0">
          <a:scrgbClr r="0" g="0" b="0"/>
        </a:effectRef>
        <a:fontRef idx="minor"/>
      </dsp:style>
    </dsp:sp>
    <dsp:sp modelId="{63236D07-86A2-4BD1-9E62-24DEA9851BD2}">
      <dsp:nvSpPr>
        <dsp:cNvPr id="0" name=""/>
        <dsp:cNvSpPr/>
      </dsp:nvSpPr>
      <dsp:spPr>
        <a:xfrm>
          <a:off x="936125" y="1846021"/>
          <a:ext cx="4450041" cy="369074"/>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953" tIns="60960" rIns="60960" bIns="60960" numCol="1" spcCol="1270" anchor="ctr" anchorCtr="0">
          <a:noAutofit/>
        </a:bodyPr>
        <a:lstStyle/>
        <a:p>
          <a:pPr lvl="0" algn="l" defTabSz="1066800">
            <a:lnSpc>
              <a:spcPct val="90000"/>
            </a:lnSpc>
            <a:spcBef>
              <a:spcPct val="0"/>
            </a:spcBef>
            <a:spcAft>
              <a:spcPct val="35000"/>
            </a:spcAft>
          </a:pPr>
          <a:r>
            <a:rPr kumimoji="1" lang="ja-JP" altLang="en-US" sz="2400" kern="1200" dirty="0" smtClean="0"/>
            <a:t>商品本体以外にかかる手数料</a:t>
          </a:r>
          <a:endParaRPr kumimoji="1" lang="ja-JP" altLang="en-US" sz="2400" kern="1200" dirty="0"/>
        </a:p>
      </dsp:txBody>
      <dsp:txXfrm>
        <a:off x="936125" y="1846021"/>
        <a:ext cx="4450041" cy="369074"/>
      </dsp:txXfrm>
    </dsp:sp>
    <dsp:sp modelId="{6A5F8A0B-609C-4950-B104-2AA2B1F97E83}">
      <dsp:nvSpPr>
        <dsp:cNvPr id="0" name=""/>
        <dsp:cNvSpPr/>
      </dsp:nvSpPr>
      <dsp:spPr>
        <a:xfrm>
          <a:off x="630082" y="1799887"/>
          <a:ext cx="461342" cy="4613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dsp:spPr>
      <dsp:style>
        <a:lnRef idx="1">
          <a:scrgbClr r="0" g="0" b="0"/>
        </a:lnRef>
        <a:fillRef idx="2">
          <a:scrgbClr r="0" g="0" b="0"/>
        </a:fillRef>
        <a:effectRef idx="0">
          <a:scrgbClr r="0" g="0" b="0"/>
        </a:effectRef>
        <a:fontRef idx="minor"/>
      </dsp:style>
    </dsp:sp>
    <dsp:sp modelId="{61595CE5-E27B-4146-B1C3-BA81204292B7}">
      <dsp:nvSpPr>
        <dsp:cNvPr id="0" name=""/>
        <dsp:cNvSpPr/>
      </dsp:nvSpPr>
      <dsp:spPr>
        <a:xfrm>
          <a:off x="864126" y="2399957"/>
          <a:ext cx="5084547" cy="369074"/>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953" tIns="60960" rIns="60960" bIns="60960" numCol="1" spcCol="1270" anchor="ctr" anchorCtr="0">
          <a:noAutofit/>
        </a:bodyPr>
        <a:lstStyle/>
        <a:p>
          <a:pPr lvl="0" algn="l" defTabSz="1066800">
            <a:lnSpc>
              <a:spcPct val="90000"/>
            </a:lnSpc>
            <a:spcBef>
              <a:spcPct val="0"/>
            </a:spcBef>
            <a:spcAft>
              <a:spcPct val="35000"/>
            </a:spcAft>
          </a:pPr>
          <a:r>
            <a:rPr kumimoji="1" lang="ja-JP" altLang="en-US" sz="2400" kern="1200" dirty="0" smtClean="0"/>
            <a:t>代金の支払い時期および方法</a:t>
          </a:r>
          <a:endParaRPr kumimoji="1" lang="ja-JP" altLang="en-US" sz="2400" kern="1200" dirty="0"/>
        </a:p>
      </dsp:txBody>
      <dsp:txXfrm>
        <a:off x="864126" y="2399957"/>
        <a:ext cx="5084547" cy="369074"/>
      </dsp:txXfrm>
    </dsp:sp>
    <dsp:sp modelId="{37A6B7F3-5279-4C8F-AD6C-247D4F947031}">
      <dsp:nvSpPr>
        <dsp:cNvPr id="0" name=""/>
        <dsp:cNvSpPr/>
      </dsp:nvSpPr>
      <dsp:spPr>
        <a:xfrm>
          <a:off x="571602" y="2353823"/>
          <a:ext cx="461342" cy="4613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976513"/>
              <a:satOff val="17933"/>
              <a:lumOff val="1437"/>
              <a:alphaOff val="0"/>
            </a:schemeClr>
          </a:solidFill>
          <a:prstDash val="solid"/>
        </a:ln>
        <a:effectLst/>
      </dsp:spPr>
      <dsp:style>
        <a:lnRef idx="1">
          <a:scrgbClr r="0" g="0" b="0"/>
        </a:lnRef>
        <a:fillRef idx="2">
          <a:scrgbClr r="0" g="0" b="0"/>
        </a:fillRef>
        <a:effectRef idx="0">
          <a:scrgbClr r="0" g="0" b="0"/>
        </a:effectRef>
        <a:fontRef idx="minor"/>
      </dsp:style>
    </dsp:sp>
    <dsp:sp modelId="{24FB4C53-7608-46DC-9238-AD685875CAB7}">
      <dsp:nvSpPr>
        <dsp:cNvPr id="0" name=""/>
        <dsp:cNvSpPr/>
      </dsp:nvSpPr>
      <dsp:spPr>
        <a:xfrm>
          <a:off x="731275" y="2953487"/>
          <a:ext cx="5821462" cy="369074"/>
        </a:xfrm>
        <a:prstGeom prst="rect">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953" tIns="60960" rIns="60960" bIns="60960" numCol="1" spcCol="1270" anchor="ctr" anchorCtr="0">
          <a:noAutofit/>
        </a:bodyPr>
        <a:lstStyle/>
        <a:p>
          <a:pPr lvl="0" algn="l" defTabSz="1066800">
            <a:lnSpc>
              <a:spcPct val="90000"/>
            </a:lnSpc>
            <a:spcBef>
              <a:spcPct val="0"/>
            </a:spcBef>
            <a:spcAft>
              <a:spcPct val="35000"/>
            </a:spcAft>
          </a:pPr>
          <a:r>
            <a:rPr kumimoji="1" lang="ja-JP" altLang="en-US" sz="2400" kern="1200" dirty="0" smtClean="0"/>
            <a:t>商品・サービス等の引渡し時期</a:t>
          </a:r>
          <a:endParaRPr kumimoji="1" lang="ja-JP" altLang="en-US" sz="2400" kern="1200" dirty="0"/>
        </a:p>
      </dsp:txBody>
      <dsp:txXfrm>
        <a:off x="731275" y="2953487"/>
        <a:ext cx="5821462" cy="369074"/>
      </dsp:txXfrm>
    </dsp:sp>
    <dsp:sp modelId="{5ED0F11C-D199-45DB-9C8B-93CC9073B007}">
      <dsp:nvSpPr>
        <dsp:cNvPr id="0" name=""/>
        <dsp:cNvSpPr/>
      </dsp:nvSpPr>
      <dsp:spPr>
        <a:xfrm>
          <a:off x="388445" y="2907353"/>
          <a:ext cx="461342" cy="4613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3720641"/>
              <a:satOff val="22416"/>
              <a:lumOff val="1797"/>
              <a:alphaOff val="0"/>
            </a:schemeClr>
          </a:solidFill>
          <a:prstDash val="solid"/>
        </a:ln>
        <a:effectLst/>
      </dsp:spPr>
      <dsp:style>
        <a:lnRef idx="1">
          <a:scrgbClr r="0" g="0" b="0"/>
        </a:lnRef>
        <a:fillRef idx="2">
          <a:scrgbClr r="0" g="0" b="0"/>
        </a:fillRef>
        <a:effectRef idx="0">
          <a:scrgbClr r="0" g="0" b="0"/>
        </a:effectRef>
        <a:fontRef idx="minor"/>
      </dsp:style>
    </dsp:sp>
    <dsp:sp modelId="{5AF674E9-D477-4E0F-A138-10E13BE0952D}">
      <dsp:nvSpPr>
        <dsp:cNvPr id="0" name=""/>
        <dsp:cNvSpPr/>
      </dsp:nvSpPr>
      <dsp:spPr>
        <a:xfrm>
          <a:off x="284887" y="3507424"/>
          <a:ext cx="6933704" cy="369074"/>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953"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t>返品の可否、返送料の負担方法や返品可能な期間</a:t>
          </a:r>
          <a:endParaRPr kumimoji="1" lang="ja-JP" altLang="en-US" sz="2400" kern="1200" dirty="0"/>
        </a:p>
      </dsp:txBody>
      <dsp:txXfrm>
        <a:off x="284887" y="3507424"/>
        <a:ext cx="6933704" cy="369074"/>
      </dsp:txXfrm>
    </dsp:sp>
    <dsp:sp modelId="{A4EB04B5-473C-477D-9B09-29839E5CECFE}">
      <dsp:nvSpPr>
        <dsp:cNvPr id="0" name=""/>
        <dsp:cNvSpPr/>
      </dsp:nvSpPr>
      <dsp:spPr>
        <a:xfrm>
          <a:off x="54215" y="3461290"/>
          <a:ext cx="461342" cy="46134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ja-JP" altLang="en-US" smtClean="0"/>
              <a:t>マスター タイトルの書式設定</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ja-JP" alt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212104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5" name="Footer Placeholder 4"/>
          <p:cNvSpPr>
            <a:spLocks noGrp="1"/>
          </p:cNvSpPr>
          <p:nvPr>
            <p:ph type="ftr" sz="quarter" idx="11"/>
          </p:nvPr>
        </p:nvSpPr>
        <p:spPr/>
        <p:txBody>
          <a:bodyPr/>
          <a:lstStyle/>
          <a:p>
            <a:endParaRPr lang="ja-JP" altLang="en-US">
              <a:solidFill>
                <a:srgbClr val="465E9C"/>
              </a:solidFill>
            </a:endParaRPr>
          </a:p>
        </p:txBody>
      </p:sp>
      <p:sp>
        <p:nvSpPr>
          <p:cNvPr id="6" name="Slide Number Placeholder 5"/>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143071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5" name="Footer Placeholder 4"/>
          <p:cNvSpPr>
            <a:spLocks noGrp="1"/>
          </p:cNvSpPr>
          <p:nvPr>
            <p:ph type="ftr" sz="quarter" idx="11"/>
          </p:nvPr>
        </p:nvSpPr>
        <p:spPr/>
        <p:txBody>
          <a:bodyPr/>
          <a:lstStyle/>
          <a:p>
            <a:endParaRPr lang="ja-JP" altLang="en-US">
              <a:solidFill>
                <a:srgbClr val="465E9C"/>
              </a:solidFill>
            </a:endParaRPr>
          </a:p>
        </p:txBody>
      </p:sp>
      <p:sp>
        <p:nvSpPr>
          <p:cNvPr id="6" name="Slide Number Placeholder 5"/>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259551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46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476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2762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35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1169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495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6053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620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5" name="Footer Placeholder 4"/>
          <p:cNvSpPr>
            <a:spLocks noGrp="1"/>
          </p:cNvSpPr>
          <p:nvPr>
            <p:ph type="ftr" sz="quarter" idx="11"/>
          </p:nvPr>
        </p:nvSpPr>
        <p:spPr/>
        <p:txBody>
          <a:bodyPr/>
          <a:lstStyle/>
          <a:p>
            <a:endParaRPr lang="ja-JP" altLang="en-US">
              <a:solidFill>
                <a:srgbClr val="465E9C"/>
              </a:solidFill>
            </a:endParaRPr>
          </a:p>
        </p:txBody>
      </p:sp>
      <p:sp>
        <p:nvSpPr>
          <p:cNvPr id="6" name="Slide Number Placeholder 5"/>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423885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017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8239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354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5" name="Footer Placeholder 4"/>
          <p:cNvSpPr>
            <a:spLocks noGrp="1"/>
          </p:cNvSpPr>
          <p:nvPr>
            <p:ph type="ftr" sz="quarter" idx="11"/>
          </p:nvPr>
        </p:nvSpPr>
        <p:spPr/>
        <p:txBody>
          <a:bodyPr/>
          <a:lstStyle/>
          <a:p>
            <a:endParaRPr lang="ja-JP" altLang="en-US">
              <a:solidFill>
                <a:srgbClr val="465E9C"/>
              </a:solidFill>
            </a:endParaRPr>
          </a:p>
        </p:txBody>
      </p:sp>
      <p:sp>
        <p:nvSpPr>
          <p:cNvPr id="6" name="Slide Number Placeholder 5"/>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235519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6" name="Footer Placeholder 5"/>
          <p:cNvSpPr>
            <a:spLocks noGrp="1"/>
          </p:cNvSpPr>
          <p:nvPr>
            <p:ph type="ftr" sz="quarter" idx="11"/>
          </p:nvPr>
        </p:nvSpPr>
        <p:spPr/>
        <p:txBody>
          <a:bodyPr/>
          <a:lstStyle/>
          <a:p>
            <a:endParaRPr lang="ja-JP" altLang="en-US">
              <a:solidFill>
                <a:srgbClr val="465E9C"/>
              </a:solidFill>
            </a:endParaRPr>
          </a:p>
        </p:txBody>
      </p:sp>
      <p:sp>
        <p:nvSpPr>
          <p:cNvPr id="7" name="Slide Number Placeholder 6"/>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1612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8" name="Footer Placeholder 7"/>
          <p:cNvSpPr>
            <a:spLocks noGrp="1"/>
          </p:cNvSpPr>
          <p:nvPr>
            <p:ph type="ftr" sz="quarter" idx="11"/>
          </p:nvPr>
        </p:nvSpPr>
        <p:spPr/>
        <p:txBody>
          <a:bodyPr/>
          <a:lstStyle/>
          <a:p>
            <a:endParaRPr lang="ja-JP" altLang="en-US">
              <a:solidFill>
                <a:srgbClr val="465E9C"/>
              </a:solidFill>
            </a:endParaRPr>
          </a:p>
        </p:txBody>
      </p:sp>
      <p:sp>
        <p:nvSpPr>
          <p:cNvPr id="9" name="Slide Number Placeholder 8"/>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218794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4" name="Footer Placeholder 3"/>
          <p:cNvSpPr>
            <a:spLocks noGrp="1"/>
          </p:cNvSpPr>
          <p:nvPr>
            <p:ph type="ftr" sz="quarter" idx="11"/>
          </p:nvPr>
        </p:nvSpPr>
        <p:spPr/>
        <p:txBody>
          <a:bodyPr/>
          <a:lstStyle/>
          <a:p>
            <a:endParaRPr lang="ja-JP" altLang="en-US">
              <a:solidFill>
                <a:srgbClr val="465E9C"/>
              </a:solidFill>
            </a:endParaRPr>
          </a:p>
        </p:txBody>
      </p:sp>
      <p:sp>
        <p:nvSpPr>
          <p:cNvPr id="5" name="Slide Number Placeholder 4"/>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141492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3" name="Footer Placeholder 2"/>
          <p:cNvSpPr>
            <a:spLocks noGrp="1"/>
          </p:cNvSpPr>
          <p:nvPr>
            <p:ph type="ftr" sz="quarter" idx="11"/>
          </p:nvPr>
        </p:nvSpPr>
        <p:spPr/>
        <p:txBody>
          <a:bodyPr/>
          <a:lstStyle/>
          <a:p>
            <a:endParaRPr lang="ja-JP" altLang="en-US">
              <a:solidFill>
                <a:srgbClr val="465E9C"/>
              </a:solidFill>
            </a:endParaRPr>
          </a:p>
        </p:txBody>
      </p:sp>
      <p:sp>
        <p:nvSpPr>
          <p:cNvPr id="4" name="Slide Number Placeholder 3"/>
          <p:cNvSpPr>
            <a:spLocks noGrp="1"/>
          </p:cNvSpPr>
          <p:nvPr>
            <p:ph type="sldNum" sz="quarter" idx="12"/>
          </p:nvPr>
        </p:nvSpPr>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314774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ja-JP" altLang="en-US" smtClean="0"/>
              <a:t>マスター タイトルの書式設定</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rot="60000">
            <a:off x="6341698" y="5885672"/>
            <a:ext cx="1213821" cy="365125"/>
          </a:xfrm>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ja-JP" alt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210282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rot="60000">
            <a:off x="6345936" y="5888737"/>
            <a:ext cx="1213821" cy="365125"/>
          </a:xfrm>
        </p:spPr>
        <p:txBody>
          <a:body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ja-JP" alt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393053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5157633-C4A5-46AB-8322-B2FE92F8CF82}" type="datetimeFigureOut">
              <a:rPr lang="ja-JP" altLang="en-US" smtClean="0">
                <a:solidFill>
                  <a:srgbClr val="465E9C"/>
                </a:solidFill>
              </a:rPr>
              <a:pPr/>
              <a:t>2014/3/11</a:t>
            </a:fld>
            <a:endParaRPr lang="ja-JP" alt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ja-JP" alt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E77336C-81E1-46C9-B61D-E6DA35FE4F96}" type="slidenum">
              <a:rPr lang="ja-JP" altLang="en-US" smtClean="0">
                <a:solidFill>
                  <a:srgbClr val="465E9C"/>
                </a:solidFill>
              </a:rPr>
              <a:pPr/>
              <a:t>‹#›</a:t>
            </a:fld>
            <a:endParaRPr lang="ja-JP" altLang="en-US">
              <a:solidFill>
                <a:srgbClr val="465E9C"/>
              </a:solidFill>
            </a:endParaRPr>
          </a:p>
        </p:txBody>
      </p:sp>
    </p:spTree>
    <p:extLst>
      <p:ext uri="{BB962C8B-B14F-4D97-AF65-F5344CB8AC3E}">
        <p14:creationId xmlns:p14="http://schemas.microsoft.com/office/powerpoint/2010/main" val="74593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kumimoji="1"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kumimoji="1"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kumimoji="1"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kumimoji="1"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kumimoji="1"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kumimoji="1"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kumimoji="1"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kumimoji="1"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68544-6183-4E75-8C21-CC77A7ABB012}" type="datetimeFigureOut">
              <a:rPr lang="ja-JP" altLang="en-US" smtClean="0">
                <a:solidFill>
                  <a:prstClr val="black">
                    <a:tint val="75000"/>
                  </a:prstClr>
                </a:solidFill>
              </a:rPr>
              <a:pPr/>
              <a:t>2014/3/11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D7B4A-005D-4A3C-83CC-1FE4C503F2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878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988840"/>
            <a:ext cx="7560840" cy="1863080"/>
          </a:xfrm>
        </p:spPr>
        <p:txBody>
          <a:bodyPr>
            <a:normAutofit fontScale="90000"/>
          </a:bodyPr>
          <a:lstStyle/>
          <a:p>
            <a:r>
              <a:rPr lang="ja-JP" altLang="en-US" dirty="0" smtClean="0"/>
              <a:t>ネットショッピング</a:t>
            </a:r>
            <a:r>
              <a:rPr lang="en-US" altLang="ja-JP" dirty="0" smtClean="0"/>
              <a:t/>
            </a:r>
            <a:br>
              <a:rPr lang="en-US" altLang="ja-JP" dirty="0" smtClean="0"/>
            </a:br>
            <a:r>
              <a:rPr lang="en-US" altLang="ja-JP" dirty="0" smtClean="0"/>
              <a:t/>
            </a:r>
            <a:br>
              <a:rPr lang="en-US" altLang="ja-JP" dirty="0" smtClean="0"/>
            </a:br>
            <a:r>
              <a:rPr lang="ja-JP" altLang="en-US" dirty="0" smtClean="0"/>
              <a:t>～解説編～</a:t>
            </a:r>
            <a:endParaRPr kumimoji="1" lang="ja-JP" altLang="en-US" dirty="0"/>
          </a:p>
        </p:txBody>
      </p:sp>
      <p:sp>
        <p:nvSpPr>
          <p:cNvPr id="4" name="テキスト ボックス 3"/>
          <p:cNvSpPr txBox="1"/>
          <p:nvPr/>
        </p:nvSpPr>
        <p:spPr>
          <a:xfrm>
            <a:off x="3995936" y="5717287"/>
            <a:ext cx="4320480" cy="400110"/>
          </a:xfrm>
          <a:prstGeom prst="rect">
            <a:avLst/>
          </a:prstGeom>
          <a:noFill/>
        </p:spPr>
        <p:txBody>
          <a:bodyPr wrap="square" rtlCol="0">
            <a:spAutoFit/>
          </a:bodyPr>
          <a:lstStyle/>
          <a:p>
            <a:pPr algn="r"/>
            <a:r>
              <a:rPr lang="ja-JP" altLang="en-US" sz="2000" dirty="0">
                <a:solidFill>
                  <a:prstClr val="black"/>
                </a:solidFill>
                <a:latin typeface="Constantia"/>
                <a:ea typeface="HGS明朝E"/>
              </a:rPr>
              <a:t>制作：</a:t>
            </a:r>
            <a:r>
              <a:rPr lang="en-US" altLang="ja-JP" sz="2000" dirty="0">
                <a:solidFill>
                  <a:prstClr val="black"/>
                </a:solidFill>
                <a:latin typeface="Constantia"/>
                <a:ea typeface="HGS明朝E"/>
              </a:rPr>
              <a:t>NPO</a:t>
            </a:r>
            <a:r>
              <a:rPr lang="ja-JP" altLang="en-US" sz="2000" dirty="0">
                <a:solidFill>
                  <a:prstClr val="black"/>
                </a:solidFill>
                <a:latin typeface="Constantia"/>
                <a:ea typeface="HGS明朝E"/>
              </a:rPr>
              <a:t>法人ＩＴサポートさが</a:t>
            </a:r>
          </a:p>
        </p:txBody>
      </p:sp>
    </p:spTree>
    <p:extLst>
      <p:ext uri="{BB962C8B-B14F-4D97-AF65-F5344CB8AC3E}">
        <p14:creationId xmlns:p14="http://schemas.microsoft.com/office/powerpoint/2010/main" val="1905987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216" y="332656"/>
            <a:ext cx="8229600" cy="1143000"/>
          </a:xfrm>
        </p:spPr>
        <p:txBody>
          <a:bodyPr>
            <a:normAutofit fontScale="90000"/>
          </a:bodyPr>
          <a:lstStyle/>
          <a:p>
            <a:r>
              <a:rPr kumimoji="1" lang="ja-JP" altLang="en-US" dirty="0" smtClean="0"/>
              <a:t>インターネット上で商品を購入する際</a:t>
            </a:r>
            <a:r>
              <a:rPr lang="en-US" altLang="ja-JP" dirty="0"/>
              <a:t/>
            </a:r>
            <a:br>
              <a:rPr lang="en-US" altLang="ja-JP" dirty="0"/>
            </a:br>
            <a:r>
              <a:rPr kumimoji="1" lang="ja-JP" altLang="en-US" dirty="0" smtClean="0"/>
              <a:t>気をつけること</a:t>
            </a:r>
            <a:endParaRPr kumimoji="1" lang="ja-JP" altLang="en-US" dirty="0"/>
          </a:p>
        </p:txBody>
      </p:sp>
      <p:sp>
        <p:nvSpPr>
          <p:cNvPr id="13" name="テキスト ボックス 12"/>
          <p:cNvSpPr txBox="1"/>
          <p:nvPr/>
        </p:nvSpPr>
        <p:spPr>
          <a:xfrm>
            <a:off x="4929904" y="4243383"/>
            <a:ext cx="3677565" cy="1569660"/>
          </a:xfrm>
          <a:prstGeom prst="rect">
            <a:avLst/>
          </a:prstGeom>
          <a:noFill/>
        </p:spPr>
        <p:txBody>
          <a:bodyPr wrap="square" rtlCol="0">
            <a:spAutoFit/>
          </a:bodyPr>
          <a:lstStyle/>
          <a:p>
            <a:r>
              <a:rPr lang="en-US" altLang="ja-JP" sz="2400" dirty="0">
                <a:solidFill>
                  <a:prstClr val="black"/>
                </a:solidFill>
              </a:rPr>
              <a:t>※E-mail</a:t>
            </a:r>
            <a:r>
              <a:rPr lang="ja-JP" altLang="en-US" sz="2400" dirty="0">
                <a:solidFill>
                  <a:prstClr val="black"/>
                </a:solidFill>
              </a:rPr>
              <a:t>アドレスだけでは、ホームページが消えてしまい、事業者と連絡が取れなくなる場合があります。</a:t>
            </a:r>
          </a:p>
        </p:txBody>
      </p:sp>
      <p:pic>
        <p:nvPicPr>
          <p:cNvPr id="1030" name="Picture 6" descr="C:\Users\Lenovo10\AppData\Local\Microsoft\Windows\Temporary Internet Files\Content.IE5\AWQLIJYS\MC9004289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666739"/>
            <a:ext cx="2532647" cy="244333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426498" y="2095621"/>
            <a:ext cx="7239449" cy="1077218"/>
          </a:xfrm>
          <a:prstGeom prst="rect">
            <a:avLst/>
          </a:prstGeom>
          <a:noFill/>
        </p:spPr>
        <p:txBody>
          <a:bodyPr wrap="square" rtlCol="0">
            <a:spAutoFit/>
          </a:bodyPr>
          <a:lstStyle/>
          <a:p>
            <a:r>
              <a:rPr lang="ja-JP" altLang="en-US" sz="3200" b="1" dirty="0">
                <a:ln w="12700">
                  <a:noFill/>
                  <a:prstDash val="solid"/>
                </a:ln>
                <a:effectLst/>
              </a:rPr>
              <a:t>１．相手の連絡先をしっかり確認し、</a:t>
            </a:r>
            <a:endParaRPr lang="en-US" altLang="ja-JP" sz="3200" b="1" dirty="0">
              <a:ln w="12700">
                <a:noFill/>
                <a:prstDash val="solid"/>
              </a:ln>
              <a:effectLst/>
            </a:endParaRPr>
          </a:p>
          <a:p>
            <a:r>
              <a:rPr lang="ja-JP" altLang="en-US" sz="3200" b="1" dirty="0">
                <a:ln w="12700">
                  <a:noFill/>
                  <a:prstDash val="solid"/>
                </a:ln>
                <a:effectLst/>
              </a:rPr>
              <a:t>　　必ず控えておく！！</a:t>
            </a:r>
          </a:p>
        </p:txBody>
      </p:sp>
      <p:sp>
        <p:nvSpPr>
          <p:cNvPr id="10" name="右矢印 9"/>
          <p:cNvSpPr/>
          <p:nvPr/>
        </p:nvSpPr>
        <p:spPr>
          <a:xfrm>
            <a:off x="4046223" y="4243383"/>
            <a:ext cx="648073" cy="567062"/>
          </a:xfrm>
          <a:prstGeom prst="rightArrow">
            <a:avLst/>
          </a:prstGeom>
          <a:ln w="1905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17" name="正方形/長方形 16"/>
          <p:cNvSpPr/>
          <p:nvPr/>
        </p:nvSpPr>
        <p:spPr>
          <a:xfrm>
            <a:off x="1286697" y="3429887"/>
            <a:ext cx="3277544" cy="27611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kumimoji="1" lang="ja-JP" altLang="en-US" sz="2800" b="1" kern="1200" dirty="0" smtClean="0">
                <a:solidFill>
                  <a:srgbClr val="C00000"/>
                </a:solidFill>
              </a:rPr>
              <a:t>販売</a:t>
            </a:r>
            <a:r>
              <a:rPr kumimoji="1" lang="ja-JP" altLang="en-US" sz="2800" b="1" kern="1200" dirty="0" smtClean="0">
                <a:solidFill>
                  <a:srgbClr val="C00000"/>
                </a:solidFill>
              </a:rPr>
              <a:t>業者名</a:t>
            </a:r>
            <a:endParaRPr kumimoji="1" lang="en-US" altLang="ja-JP" sz="2800" b="1" kern="1200" dirty="0" smtClean="0">
              <a:solidFill>
                <a:srgbClr val="C00000"/>
              </a:solidFill>
            </a:endParaRPr>
          </a:p>
          <a:p>
            <a:pPr lvl="0" algn="l" defTabSz="889000">
              <a:lnSpc>
                <a:spcPct val="90000"/>
              </a:lnSpc>
              <a:spcBef>
                <a:spcPct val="0"/>
              </a:spcBef>
              <a:spcAft>
                <a:spcPct val="35000"/>
              </a:spcAft>
            </a:pPr>
            <a:r>
              <a:rPr lang="ja-JP" altLang="en-US" sz="2800" b="1" dirty="0" smtClean="0">
                <a:solidFill>
                  <a:srgbClr val="C00000"/>
                </a:solidFill>
              </a:rPr>
              <a:t>住所</a:t>
            </a:r>
            <a:endParaRPr lang="en-US" altLang="ja-JP" sz="2800" b="1" dirty="0" smtClean="0">
              <a:solidFill>
                <a:srgbClr val="C00000"/>
              </a:solidFill>
            </a:endParaRPr>
          </a:p>
          <a:p>
            <a:pPr lvl="0" algn="l" defTabSz="889000">
              <a:lnSpc>
                <a:spcPct val="90000"/>
              </a:lnSpc>
              <a:spcBef>
                <a:spcPct val="0"/>
              </a:spcBef>
              <a:spcAft>
                <a:spcPct val="35000"/>
              </a:spcAft>
            </a:pPr>
            <a:r>
              <a:rPr kumimoji="1" lang="ja-JP" altLang="en-US" sz="2800" b="1" kern="1200" dirty="0" smtClean="0">
                <a:solidFill>
                  <a:srgbClr val="C00000"/>
                </a:solidFill>
              </a:rPr>
              <a:t>電話番号</a:t>
            </a:r>
            <a:endParaRPr kumimoji="1" lang="en-US" altLang="ja-JP" sz="2800" b="1" kern="1200" dirty="0" smtClean="0">
              <a:solidFill>
                <a:srgbClr val="C00000"/>
              </a:solidFill>
            </a:endParaRPr>
          </a:p>
          <a:p>
            <a:pPr lvl="0" algn="l" defTabSz="889000">
              <a:lnSpc>
                <a:spcPct val="90000"/>
              </a:lnSpc>
              <a:spcBef>
                <a:spcPct val="0"/>
              </a:spcBef>
              <a:spcAft>
                <a:spcPct val="35000"/>
              </a:spcAft>
            </a:pPr>
            <a:r>
              <a:rPr lang="ja-JP" altLang="en-US" sz="2800" b="1" dirty="0" smtClean="0">
                <a:solidFill>
                  <a:srgbClr val="C00000"/>
                </a:solidFill>
              </a:rPr>
              <a:t>責任者</a:t>
            </a:r>
            <a:r>
              <a:rPr lang="ja-JP" altLang="en-US" sz="2800" b="1" dirty="0">
                <a:solidFill>
                  <a:srgbClr val="C00000"/>
                </a:solidFill>
              </a:rPr>
              <a:t>もしく</a:t>
            </a:r>
            <a:r>
              <a:rPr lang="ja-JP" altLang="en-US" sz="2800" b="1" dirty="0" smtClean="0">
                <a:solidFill>
                  <a:srgbClr val="C00000"/>
                </a:solidFill>
              </a:rPr>
              <a:t>は担当者名</a:t>
            </a:r>
            <a:endParaRPr kumimoji="1" lang="en-US" altLang="ja-JP" sz="2800" b="1" kern="1200" dirty="0" smtClean="0">
              <a:solidFill>
                <a:srgbClr val="C00000"/>
              </a:solidFill>
            </a:endParaRPr>
          </a:p>
        </p:txBody>
      </p:sp>
    </p:spTree>
    <p:extLst>
      <p:ext uri="{BB962C8B-B14F-4D97-AF65-F5344CB8AC3E}">
        <p14:creationId xmlns:p14="http://schemas.microsoft.com/office/powerpoint/2010/main" val="3683788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3228" y="5919302"/>
            <a:ext cx="6753188" cy="830997"/>
          </a:xfrm>
          <a:prstGeom prst="rect">
            <a:avLst/>
          </a:prstGeom>
          <a:noFill/>
        </p:spPr>
        <p:txBody>
          <a:bodyPr wrap="square" rtlCol="0">
            <a:spAutoFit/>
          </a:bodyPr>
          <a:lstStyle/>
          <a:p>
            <a:r>
              <a:rPr lang="ja-JP" altLang="en-US" sz="2400" dirty="0">
                <a:solidFill>
                  <a:prstClr val="black"/>
                </a:solidFill>
              </a:rPr>
              <a:t>事業者との行き違いなど、あとで調べる必要が出た場合、役に立ちます。</a:t>
            </a:r>
            <a:endParaRPr lang="en-US" altLang="ja-JP" sz="2400" dirty="0">
              <a:solidFill>
                <a:prstClr val="black"/>
              </a:solidFill>
            </a:endParaRPr>
          </a:p>
        </p:txBody>
      </p:sp>
      <p:graphicFrame>
        <p:nvGraphicFramePr>
          <p:cNvPr id="8" name="図表 7"/>
          <p:cNvGraphicFramePr/>
          <p:nvPr>
            <p:extLst>
              <p:ext uri="{D42A27DB-BD31-4B8C-83A1-F6EECF244321}">
                <p14:modId xmlns:p14="http://schemas.microsoft.com/office/powerpoint/2010/main" val="3691464670"/>
              </p:ext>
            </p:extLst>
          </p:nvPr>
        </p:nvGraphicFramePr>
        <p:xfrm>
          <a:off x="1547664" y="231979"/>
          <a:ext cx="7272808" cy="406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テキスト ボックス 9"/>
          <p:cNvSpPr txBox="1"/>
          <p:nvPr/>
        </p:nvSpPr>
        <p:spPr>
          <a:xfrm>
            <a:off x="971600" y="476672"/>
            <a:ext cx="738664" cy="3830940"/>
          </a:xfrm>
          <a:prstGeom prst="rect">
            <a:avLst/>
          </a:prstGeom>
          <a:noFill/>
        </p:spPr>
        <p:txBody>
          <a:bodyPr vert="eaVert" wrap="square" rtlCol="0">
            <a:spAutoFit/>
          </a:bodyPr>
          <a:lstStyle/>
          <a:p>
            <a:r>
              <a:rPr lang="ja-JP" altLang="en-US" sz="3600" dirty="0" smtClean="0">
                <a:effectLst>
                  <a:glow rad="63500">
                    <a:srgbClr val="4BACC6">
                      <a:satMod val="175000"/>
                      <a:alpha val="40000"/>
                    </a:srgbClr>
                  </a:glow>
                </a:effectLst>
              </a:rPr>
              <a:t>確認を忘れずに！</a:t>
            </a:r>
            <a:endParaRPr lang="ja-JP" altLang="en-US" sz="3600" dirty="0">
              <a:effectLst>
                <a:glow rad="63500">
                  <a:srgbClr val="4BACC6">
                    <a:satMod val="175000"/>
                    <a:alpha val="40000"/>
                  </a:srgbClr>
                </a:glow>
              </a:effectLst>
            </a:endParaRPr>
          </a:p>
        </p:txBody>
      </p:sp>
      <p:sp>
        <p:nvSpPr>
          <p:cNvPr id="11" name="テキスト ボックス 10"/>
          <p:cNvSpPr txBox="1"/>
          <p:nvPr/>
        </p:nvSpPr>
        <p:spPr>
          <a:xfrm>
            <a:off x="395536" y="4307612"/>
            <a:ext cx="8748464" cy="1569660"/>
          </a:xfrm>
          <a:prstGeom prst="rect">
            <a:avLst/>
          </a:prstGeom>
          <a:noFill/>
        </p:spPr>
        <p:txBody>
          <a:bodyPr wrap="square" rtlCol="0">
            <a:spAutoFit/>
          </a:bodyPr>
          <a:lstStyle/>
          <a:p>
            <a:r>
              <a:rPr lang="ja-JP" altLang="en-US" sz="3200" dirty="0">
                <a:effectLst/>
              </a:rPr>
              <a:t>２．注文内容（商品名や個数、支払方法</a:t>
            </a:r>
            <a:r>
              <a:rPr lang="ja-JP" altLang="en-US" sz="3200" dirty="0" smtClean="0">
                <a:effectLst/>
              </a:rPr>
              <a:t>などの</a:t>
            </a:r>
            <a:r>
              <a:rPr lang="en-US" altLang="ja-JP" sz="3200" dirty="0" smtClean="0">
                <a:effectLst/>
              </a:rPr>
              <a:t/>
            </a:r>
            <a:br>
              <a:rPr lang="en-US" altLang="ja-JP" sz="3200" dirty="0" smtClean="0">
                <a:effectLst/>
              </a:rPr>
            </a:br>
            <a:r>
              <a:rPr lang="ja-JP" altLang="en-US" sz="3200" dirty="0" smtClean="0">
                <a:effectLst/>
              </a:rPr>
              <a:t>　登録</a:t>
            </a:r>
            <a:r>
              <a:rPr lang="ja-JP" altLang="en-US" sz="3200" dirty="0">
                <a:effectLst/>
              </a:rPr>
              <a:t>した画面）は念のため、商品が</a:t>
            </a:r>
            <a:r>
              <a:rPr lang="ja-JP" altLang="en-US" sz="3200" dirty="0" smtClean="0">
                <a:effectLst/>
              </a:rPr>
              <a:t>届くまで</a:t>
            </a:r>
            <a:r>
              <a:rPr lang="en-US" altLang="ja-JP" sz="3200" dirty="0" smtClean="0">
                <a:effectLst/>
              </a:rPr>
              <a:t/>
            </a:r>
            <a:br>
              <a:rPr lang="en-US" altLang="ja-JP" sz="3200" dirty="0" smtClean="0">
                <a:effectLst/>
              </a:rPr>
            </a:br>
            <a:r>
              <a:rPr lang="ja-JP" altLang="en-US" sz="3200" dirty="0" smtClean="0">
                <a:effectLst/>
              </a:rPr>
              <a:t>　保管</a:t>
            </a:r>
            <a:r>
              <a:rPr lang="ja-JP" altLang="en-US" sz="3200" dirty="0">
                <a:effectLst/>
              </a:rPr>
              <a:t>しておく！！</a:t>
            </a:r>
          </a:p>
        </p:txBody>
      </p:sp>
      <p:sp>
        <p:nvSpPr>
          <p:cNvPr id="13" name="右矢印 12"/>
          <p:cNvSpPr/>
          <p:nvPr/>
        </p:nvSpPr>
        <p:spPr>
          <a:xfrm>
            <a:off x="971600" y="5968734"/>
            <a:ext cx="576065" cy="504055"/>
          </a:xfrm>
          <a:prstGeom prst="rightArrow">
            <a:avLst/>
          </a:prstGeom>
          <a:ln w="1905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4274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548681"/>
            <a:ext cx="8064896" cy="1077218"/>
          </a:xfrm>
          <a:prstGeom prst="rect">
            <a:avLst/>
          </a:prstGeom>
          <a:noFill/>
        </p:spPr>
        <p:txBody>
          <a:bodyPr wrap="square" rtlCol="0">
            <a:spAutoFit/>
          </a:bodyPr>
          <a:lstStyle>
            <a:defPPr>
              <a:defRPr lang="ja-JP"/>
            </a:defPPr>
            <a:lvl1pPr>
              <a:defRPr sz="3200" b="1">
                <a:ln w="12700">
                  <a:noFill/>
                  <a:prstDash val="solid"/>
                </a:ln>
                <a:effectLst/>
              </a:defRPr>
            </a:lvl1pPr>
          </a:lstStyle>
          <a:p>
            <a:r>
              <a:rPr lang="ja-JP" altLang="en-US" dirty="0">
                <a:solidFill>
                  <a:srgbClr val="C00000"/>
                </a:solidFill>
              </a:rPr>
              <a:t>３．クレジットカードで購入の際には暗号</a:t>
            </a:r>
            <a:endParaRPr lang="en-US" altLang="ja-JP" dirty="0">
              <a:solidFill>
                <a:srgbClr val="C00000"/>
              </a:solidFill>
            </a:endParaRPr>
          </a:p>
          <a:p>
            <a:r>
              <a:rPr lang="ja-JP" altLang="en-US" dirty="0">
                <a:solidFill>
                  <a:srgbClr val="C00000"/>
                </a:solidFill>
              </a:rPr>
              <a:t>　　システムが採用されているか確認する！！</a:t>
            </a:r>
          </a:p>
        </p:txBody>
      </p:sp>
      <p:sp>
        <p:nvSpPr>
          <p:cNvPr id="6" name="正方形/長方形 5"/>
          <p:cNvSpPr/>
          <p:nvPr/>
        </p:nvSpPr>
        <p:spPr>
          <a:xfrm>
            <a:off x="1223627" y="2210686"/>
            <a:ext cx="5544616" cy="1200329"/>
          </a:xfrm>
          <a:prstGeom prst="rect">
            <a:avLst/>
          </a:prstGeom>
        </p:spPr>
        <p:txBody>
          <a:bodyPr wrap="square">
            <a:spAutoFit/>
          </a:bodyPr>
          <a:lstStyle/>
          <a:p>
            <a:r>
              <a:rPr lang="ja-JP" altLang="en-US" sz="2400" dirty="0">
                <a:solidFill>
                  <a:prstClr val="black"/>
                </a:solidFill>
              </a:rPr>
              <a:t>そのような対策が取られていない場合は、クレジット会員番号を直接入力すると第三者に盗まれる可能性もあります。</a:t>
            </a:r>
            <a:endParaRPr lang="en-US" altLang="ja-JP" sz="2400" dirty="0">
              <a:solidFill>
                <a:prstClr val="black"/>
              </a:solidFill>
            </a:endParaRPr>
          </a:p>
        </p:txBody>
      </p:sp>
      <p:pic>
        <p:nvPicPr>
          <p:cNvPr id="1028" name="Picture 4" descr="C:\Users\Lenovo10\AppData\Local\Microsoft\Windows\Temporary Internet Files\Content.IE5\1ZV7HAUJ\MC9004413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981" y="1781855"/>
            <a:ext cx="1935177" cy="1935177"/>
          </a:xfrm>
          <a:prstGeom prst="rect">
            <a:avLst/>
          </a:prstGeom>
          <a:noFill/>
          <a:extLst>
            <a:ext uri="{909E8E84-426E-40DD-AFC4-6F175D3DCCD1}">
              <a14:hiddenFill xmlns:a14="http://schemas.microsoft.com/office/drawing/2010/main">
                <a:solidFill>
                  <a:srgbClr val="FFFFFF"/>
                </a:solidFill>
              </a14:hiddenFill>
            </a:ext>
          </a:extLst>
        </p:spPr>
      </p:pic>
      <p:sp>
        <p:nvSpPr>
          <p:cNvPr id="7" name="右矢印 6"/>
          <p:cNvSpPr/>
          <p:nvPr/>
        </p:nvSpPr>
        <p:spPr>
          <a:xfrm rot="5400000">
            <a:off x="3766520" y="1423266"/>
            <a:ext cx="523379" cy="928647"/>
          </a:xfrm>
          <a:prstGeom prst="rightArrow">
            <a:avLst/>
          </a:prstGeom>
          <a:ln w="1905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14" name="テキスト ボックス 13"/>
          <p:cNvSpPr txBox="1"/>
          <p:nvPr/>
        </p:nvSpPr>
        <p:spPr>
          <a:xfrm>
            <a:off x="467544" y="3564305"/>
            <a:ext cx="8280921" cy="584775"/>
          </a:xfrm>
          <a:prstGeom prst="rect">
            <a:avLst/>
          </a:prstGeom>
          <a:noFill/>
        </p:spPr>
        <p:txBody>
          <a:bodyPr wrap="square" rtlCol="0">
            <a:spAutoFit/>
          </a:bodyPr>
          <a:lstStyle>
            <a:defPPr>
              <a:defRPr lang="ja-JP"/>
            </a:defPPr>
            <a:lvl1pPr>
              <a:defRPr sz="3200" b="1">
                <a:ln w="12700">
                  <a:noFill/>
                  <a:prstDash val="solid"/>
                </a:ln>
                <a:effectLst/>
              </a:defRPr>
            </a:lvl1pPr>
          </a:lstStyle>
          <a:p>
            <a:r>
              <a:rPr lang="ja-JP" altLang="en-US" dirty="0">
                <a:solidFill>
                  <a:srgbClr val="C00000"/>
                </a:solidFill>
              </a:rPr>
              <a:t>４．できるだけ料金の前払いは避ける！！</a:t>
            </a:r>
          </a:p>
        </p:txBody>
      </p:sp>
      <p:sp>
        <p:nvSpPr>
          <p:cNvPr id="8" name="大かっこ 7"/>
          <p:cNvSpPr/>
          <p:nvPr/>
        </p:nvSpPr>
        <p:spPr>
          <a:xfrm>
            <a:off x="1335290" y="4149080"/>
            <a:ext cx="6405062" cy="720080"/>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2400" dirty="0">
                <a:solidFill>
                  <a:prstClr val="black"/>
                </a:solidFill>
              </a:rPr>
              <a:t>オンラインマーク表示事業者や取引相手が信用できる場合を除く</a:t>
            </a:r>
          </a:p>
        </p:txBody>
      </p:sp>
      <p:sp>
        <p:nvSpPr>
          <p:cNvPr id="13" name="テキスト ボックス 12"/>
          <p:cNvSpPr txBox="1"/>
          <p:nvPr/>
        </p:nvSpPr>
        <p:spPr>
          <a:xfrm>
            <a:off x="1259632" y="5085184"/>
            <a:ext cx="7272808" cy="1323439"/>
          </a:xfrm>
          <a:prstGeom prst="rect">
            <a:avLst/>
          </a:prstGeom>
          <a:noFill/>
        </p:spPr>
        <p:txBody>
          <a:bodyPr wrap="square" rtlCol="0">
            <a:spAutoFit/>
          </a:bodyPr>
          <a:lstStyle/>
          <a:p>
            <a:r>
              <a:rPr lang="en-US" altLang="ja-JP" sz="2000" dirty="0">
                <a:solidFill>
                  <a:prstClr val="black"/>
                </a:solidFill>
              </a:rPr>
              <a:t>※</a:t>
            </a:r>
            <a:r>
              <a:rPr lang="ja-JP" altLang="en-US" sz="2000" dirty="0">
                <a:solidFill>
                  <a:srgbClr val="FF0000"/>
                </a:solidFill>
              </a:rPr>
              <a:t>オンラインマーク</a:t>
            </a:r>
            <a:r>
              <a:rPr lang="ja-JP" altLang="en-US" sz="2000" dirty="0">
                <a:solidFill>
                  <a:prstClr val="black"/>
                </a:solidFill>
              </a:rPr>
              <a:t>とは、一定の基準を満たした信頼できる</a:t>
            </a:r>
            <a:endParaRPr lang="en-US" altLang="ja-JP" sz="2000" dirty="0">
              <a:solidFill>
                <a:prstClr val="black"/>
              </a:solidFill>
            </a:endParaRPr>
          </a:p>
          <a:p>
            <a:r>
              <a:rPr lang="ja-JP" altLang="en-US" sz="2000" dirty="0">
                <a:solidFill>
                  <a:prstClr val="black"/>
                </a:solidFill>
              </a:rPr>
              <a:t>オンラインショップに対して、日本商工会議所が発行する認証マークで、事業拠点が日本国内にあり、原則として企業一年以上の販売業者である。</a:t>
            </a:r>
          </a:p>
        </p:txBody>
      </p:sp>
    </p:spTree>
    <p:extLst>
      <p:ext uri="{BB962C8B-B14F-4D97-AF65-F5344CB8AC3E}">
        <p14:creationId xmlns:p14="http://schemas.microsoft.com/office/powerpoint/2010/main" val="2780275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3" y="2780928"/>
            <a:ext cx="2877256" cy="3456384"/>
          </a:xfrm>
          <a:prstGeom prst="rect">
            <a:avLst/>
          </a:prstGeom>
        </p:spPr>
      </p:pic>
      <p:sp>
        <p:nvSpPr>
          <p:cNvPr id="2" name="テキスト ボックス 1"/>
          <p:cNvSpPr txBox="1"/>
          <p:nvPr/>
        </p:nvSpPr>
        <p:spPr>
          <a:xfrm>
            <a:off x="539552" y="1340768"/>
            <a:ext cx="6480720" cy="3970318"/>
          </a:xfrm>
          <a:prstGeom prst="rect">
            <a:avLst/>
          </a:prstGeom>
          <a:noFill/>
        </p:spPr>
        <p:txBody>
          <a:bodyPr wrap="square" rtlCol="0">
            <a:spAutoFit/>
          </a:bodyPr>
          <a:lstStyle/>
          <a:p>
            <a:pPr>
              <a:lnSpc>
                <a:spcPct val="150000"/>
              </a:lnSpc>
            </a:pPr>
            <a:r>
              <a:rPr kumimoji="1" lang="ja-JP" altLang="en-US" sz="2800" b="1" dirty="0" smtClean="0">
                <a:latin typeface="HG丸ｺﾞｼｯｸM-PRO" panose="020F0600000000000000" pitchFamily="50" charset="-128"/>
                <a:ea typeface="HG丸ｺﾞｼｯｸM-PRO" panose="020F0600000000000000" pitchFamily="50" charset="-128"/>
              </a:rPr>
              <a:t>住所も電話番号もわからない場合は、相手と連絡を取ることは</a:t>
            </a:r>
            <a:r>
              <a:rPr kumimoji="1" lang="ja-JP" altLang="en-US" sz="2800" b="1" dirty="0" smtClean="0">
                <a:solidFill>
                  <a:srgbClr val="C00000"/>
                </a:solidFill>
                <a:latin typeface="HG丸ｺﾞｼｯｸM-PRO" panose="020F0600000000000000" pitchFamily="50" charset="-128"/>
                <a:ea typeface="HG丸ｺﾞｼｯｸM-PRO" panose="020F0600000000000000" pitchFamily="50" charset="-128"/>
              </a:rPr>
              <a:t>困難</a:t>
            </a:r>
            <a:r>
              <a:rPr kumimoji="1" lang="ja-JP" altLang="en-US" sz="2800" b="1" dirty="0" smtClean="0">
                <a:latin typeface="HG丸ｺﾞｼｯｸM-PRO" panose="020F0600000000000000" pitchFamily="50" charset="-128"/>
                <a:ea typeface="HG丸ｺﾞｼｯｸM-PRO" panose="020F0600000000000000" pitchFamily="50" charset="-128"/>
              </a:rPr>
              <a:t>で、</a:t>
            </a:r>
            <a:r>
              <a:rPr lang="ja-JP" altLang="en-US" sz="2800" b="1" dirty="0">
                <a:latin typeface="HG丸ｺﾞｼｯｸM-PRO" panose="020F0600000000000000" pitchFamily="50" charset="-128"/>
                <a:ea typeface="HG丸ｺﾞｼｯｸM-PRO" panose="020F0600000000000000" pitchFamily="50" charset="-128"/>
              </a:rPr>
              <a:t>支払った</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お金を取り戻すことは容易では</a:t>
            </a:r>
            <a:r>
              <a:rPr lang="ja-JP" altLang="en-US" sz="2800" b="1" dirty="0" smtClean="0">
                <a:solidFill>
                  <a:srgbClr val="C00000"/>
                </a:solidFill>
                <a:latin typeface="HG丸ｺﾞｼｯｸM-PRO" panose="020F0600000000000000" pitchFamily="50" charset="-128"/>
                <a:ea typeface="HG丸ｺﾞｼｯｸM-PRO" panose="020F0600000000000000" pitchFamily="50" charset="-128"/>
              </a:rPr>
              <a:t>ありません</a:t>
            </a:r>
            <a:r>
              <a:rPr lang="ja-JP" altLang="en-US" sz="2800" b="1" dirty="0" smtClean="0">
                <a:latin typeface="HG丸ｺﾞｼｯｸM-PRO" panose="020F0600000000000000" pitchFamily="50" charset="-128"/>
                <a:ea typeface="HG丸ｺﾞｼｯｸM-PRO" panose="020F0600000000000000" pitchFamily="50" charset="-128"/>
              </a:rPr>
              <a:t>。</a:t>
            </a:r>
            <a:endParaRPr lang="en-US" altLang="ja-JP" sz="28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購入前</a:t>
            </a:r>
            <a:r>
              <a:rPr lang="ja-JP" altLang="en-US" sz="2800" b="1" dirty="0" smtClean="0">
                <a:latin typeface="HG丸ｺﾞｼｯｸM-PRO" panose="020F0600000000000000" pitchFamily="50" charset="-128"/>
                <a:ea typeface="HG丸ｺﾞｼｯｸM-PRO" panose="020F0600000000000000" pitchFamily="50" charset="-128"/>
              </a:rPr>
              <a:t>に、しっかりとチェックをする</a:t>
            </a:r>
            <a:r>
              <a:rPr lang="en-US" altLang="ja-JP" sz="2800" b="1" dirty="0" smtClean="0">
                <a:latin typeface="HG丸ｺﾞｼｯｸM-PRO" panose="020F0600000000000000" pitchFamily="50" charset="-128"/>
                <a:ea typeface="HG丸ｺﾞｼｯｸM-PRO" panose="020F0600000000000000" pitchFamily="50" charset="-128"/>
              </a:rPr>
              <a:t/>
            </a:r>
            <a:br>
              <a:rPr lang="en-US" altLang="ja-JP" sz="2800" b="1" dirty="0" smtClean="0">
                <a:latin typeface="HG丸ｺﾞｼｯｸM-PRO" panose="020F0600000000000000" pitchFamily="50" charset="-128"/>
                <a:ea typeface="HG丸ｺﾞｼｯｸM-PRO" panose="020F0600000000000000" pitchFamily="50" charset="-128"/>
              </a:rPr>
            </a:br>
            <a:r>
              <a:rPr lang="ja-JP" altLang="en-US" sz="2800" b="1" dirty="0" smtClean="0">
                <a:latin typeface="HG丸ｺﾞｼｯｸM-PRO" panose="020F0600000000000000" pitchFamily="50" charset="-128"/>
                <a:ea typeface="HG丸ｺﾞｼｯｸM-PRO" panose="020F0600000000000000" pitchFamily="50" charset="-128"/>
              </a:rPr>
              <a:t>よう心がけてください。</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0" y="0"/>
            <a:ext cx="91440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mj-ea"/>
                <a:ea typeface="+mj-ea"/>
              </a:rPr>
              <a:t>消費生活</a:t>
            </a:r>
            <a:r>
              <a:rPr lang="ja-JP" altLang="en-US" sz="3600" dirty="0" smtClean="0">
                <a:latin typeface="+mj-ea"/>
                <a:ea typeface="+mj-ea"/>
              </a:rPr>
              <a:t>センターから</a:t>
            </a:r>
            <a:r>
              <a:rPr lang="ja-JP" altLang="en-US" sz="3600" dirty="0">
                <a:latin typeface="+mj-ea"/>
                <a:ea typeface="+mj-ea"/>
              </a:rPr>
              <a:t>のアドバイス</a:t>
            </a:r>
          </a:p>
        </p:txBody>
      </p:sp>
    </p:spTree>
    <p:extLst>
      <p:ext uri="{BB962C8B-B14F-4D97-AF65-F5344CB8AC3E}">
        <p14:creationId xmlns:p14="http://schemas.microsoft.com/office/powerpoint/2010/main" val="125424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852936"/>
            <a:ext cx="2915057" cy="3505690"/>
          </a:xfrm>
          <a:prstGeom prst="rect">
            <a:avLst/>
          </a:prstGeom>
        </p:spPr>
      </p:pic>
      <p:sp>
        <p:nvSpPr>
          <p:cNvPr id="6" name="コンテンツ プレースホルダー 5"/>
          <p:cNvSpPr>
            <a:spLocks noGrp="1"/>
          </p:cNvSpPr>
          <p:nvPr>
            <p:ph idx="1"/>
          </p:nvPr>
        </p:nvSpPr>
        <p:spPr>
          <a:xfrm>
            <a:off x="602966" y="1268760"/>
            <a:ext cx="8001482" cy="5089866"/>
          </a:xfrm>
        </p:spPr>
        <p:txBody>
          <a:bodyPr>
            <a:noAutofit/>
          </a:bodyPr>
          <a:lstStyle/>
          <a:p>
            <a:pPr>
              <a:lnSpc>
                <a:spcPts val="4000"/>
              </a:lnSpc>
              <a:spcBef>
                <a:spcPts val="1800"/>
              </a:spcBef>
            </a:pPr>
            <a:r>
              <a:rPr lang="ja-JP" altLang="en-US" sz="2800" b="1" dirty="0">
                <a:latin typeface="HG丸ｺﾞｼｯｸM-PRO" panose="020F0600000000000000" pitchFamily="50" charset="-128"/>
                <a:ea typeface="HG丸ｺﾞｼｯｸM-PRO" panose="020F0600000000000000" pitchFamily="50" charset="-128"/>
              </a:rPr>
              <a:t>ショップの</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住所</a:t>
            </a:r>
            <a:r>
              <a:rPr lang="ja-JP" altLang="en-US" sz="2800" b="1" dirty="0">
                <a:latin typeface="HG丸ｺﾞｼｯｸM-PRO" panose="020F0600000000000000" pitchFamily="50" charset="-128"/>
                <a:ea typeface="HG丸ｺﾞｼｯｸM-PRO" panose="020F0600000000000000" pitchFamily="50" charset="-128"/>
              </a:rPr>
              <a:t>や</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責任者名</a:t>
            </a:r>
            <a:r>
              <a:rPr lang="ja-JP" altLang="en-US" sz="2800" b="1" dirty="0">
                <a:latin typeface="HG丸ｺﾞｼｯｸM-PRO" panose="020F0600000000000000" pitchFamily="50" charset="-128"/>
                <a:ea typeface="HG丸ｺﾞｼｯｸM-PRO" panose="020F0600000000000000" pitchFamily="50" charset="-128"/>
              </a:rPr>
              <a:t>、特に</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電話番号</a:t>
            </a:r>
            <a:r>
              <a:rPr lang="ja-JP" altLang="en-US" sz="2800" b="1" dirty="0">
                <a:latin typeface="HG丸ｺﾞｼｯｸM-PRO" panose="020F0600000000000000" pitchFamily="50" charset="-128"/>
                <a:ea typeface="HG丸ｺﾞｼｯｸM-PRO" panose="020F0600000000000000" pitchFamily="50" charset="-128"/>
              </a:rPr>
              <a:t>を必ず</a:t>
            </a:r>
            <a:r>
              <a:rPr lang="ja-JP" altLang="en-US" sz="2800" b="1" dirty="0" smtClean="0">
                <a:latin typeface="HG丸ｺﾞｼｯｸM-PRO" panose="020F0600000000000000" pitchFamily="50" charset="-128"/>
                <a:ea typeface="HG丸ｺﾞｼｯｸM-PRO" panose="020F0600000000000000" pitchFamily="50" charset="-128"/>
              </a:rPr>
              <a:t>確認する</a:t>
            </a:r>
            <a:endParaRPr lang="en-US" altLang="ja-JP" sz="2800" b="1" dirty="0" smtClean="0">
              <a:latin typeface="HG丸ｺﾞｼｯｸM-PRO" panose="020F0600000000000000" pitchFamily="50" charset="-128"/>
              <a:ea typeface="HG丸ｺﾞｼｯｸM-PRO" panose="020F0600000000000000" pitchFamily="50" charset="-128"/>
            </a:endParaRPr>
          </a:p>
          <a:p>
            <a:pPr>
              <a:lnSpc>
                <a:spcPts val="4000"/>
              </a:lnSpc>
              <a:spcBef>
                <a:spcPts val="1800"/>
              </a:spcBef>
            </a:pPr>
            <a:r>
              <a:rPr lang="ja-JP" altLang="en-US" sz="2800" b="1" dirty="0">
                <a:latin typeface="HG丸ｺﾞｼｯｸM-PRO" panose="020F0600000000000000" pitchFamily="50" charset="-128"/>
                <a:ea typeface="HG丸ｺﾞｼｯｸM-PRO" panose="020F0600000000000000" pitchFamily="50" charset="-128"/>
              </a:rPr>
              <a:t>画面の表示や説明が不自然なサイトは</a:t>
            </a:r>
            <a:r>
              <a:rPr lang="en-US" altLang="ja-JP" sz="2800" b="1" dirty="0">
                <a:latin typeface="HG丸ｺﾞｼｯｸM-PRO" panose="020F0600000000000000" pitchFamily="50" charset="-128"/>
                <a:ea typeface="HG丸ｺﾞｼｯｸM-PRO" panose="020F0600000000000000" pitchFamily="50" charset="-128"/>
              </a:rPr>
              <a:t/>
            </a:r>
            <a:br>
              <a:rPr lang="en-US" altLang="ja-JP" sz="2800" b="1" dirty="0">
                <a:latin typeface="HG丸ｺﾞｼｯｸM-PRO" panose="020F0600000000000000" pitchFamily="50" charset="-128"/>
                <a:ea typeface="HG丸ｺﾞｼｯｸM-PRO" panose="020F0600000000000000" pitchFamily="50" charset="-128"/>
              </a:rPr>
            </a:br>
            <a:r>
              <a:rPr lang="ja-JP" altLang="en-US" sz="2800" b="1" dirty="0">
                <a:latin typeface="HG丸ｺﾞｼｯｸM-PRO" panose="020F0600000000000000" pitchFamily="50" charset="-128"/>
                <a:ea typeface="HG丸ｺﾞｼｯｸM-PRO" panose="020F0600000000000000" pitchFamily="50" charset="-128"/>
              </a:rPr>
              <a:t>避ける</a:t>
            </a:r>
          </a:p>
          <a:p>
            <a:pPr>
              <a:lnSpc>
                <a:spcPts val="4000"/>
              </a:lnSpc>
              <a:spcBef>
                <a:spcPts val="1800"/>
              </a:spcBef>
            </a:pPr>
            <a:r>
              <a:rPr lang="ja-JP" altLang="en-US" sz="2800" b="1" dirty="0" smtClean="0">
                <a:solidFill>
                  <a:srgbClr val="C00000"/>
                </a:solidFill>
                <a:latin typeface="HG丸ｺﾞｼｯｸM-PRO" panose="020F0600000000000000" pitchFamily="50" charset="-128"/>
                <a:ea typeface="HG丸ｺﾞｼｯｸM-PRO" panose="020F0600000000000000" pitchFamily="50" charset="-128"/>
              </a:rPr>
              <a:t>返品</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条件</a:t>
            </a:r>
            <a:r>
              <a:rPr lang="ja-JP" altLang="en-US" sz="2800" b="1" dirty="0">
                <a:latin typeface="HG丸ｺﾞｼｯｸM-PRO" panose="020F0600000000000000" pitchFamily="50" charset="-128"/>
                <a:ea typeface="HG丸ｺﾞｼｯｸM-PRO" panose="020F0600000000000000" pitchFamily="50" charset="-128"/>
              </a:rPr>
              <a:t>を必ず確認しておく</a:t>
            </a:r>
            <a:endParaRPr lang="en-US" altLang="ja-JP" sz="2800" b="1" dirty="0">
              <a:latin typeface="HG丸ｺﾞｼｯｸM-PRO" panose="020F0600000000000000" pitchFamily="50" charset="-128"/>
              <a:ea typeface="HG丸ｺﾞｼｯｸM-PRO" panose="020F0600000000000000" pitchFamily="50" charset="-128"/>
            </a:endParaRPr>
          </a:p>
          <a:p>
            <a:pPr>
              <a:lnSpc>
                <a:spcPts val="4000"/>
              </a:lnSpc>
              <a:spcBef>
                <a:spcPts val="1800"/>
              </a:spcBef>
            </a:pPr>
            <a:r>
              <a:rPr lang="ja-JP" altLang="en-US" sz="2800" b="1" dirty="0" smtClean="0">
                <a:latin typeface="HG丸ｺﾞｼｯｸM-PRO" panose="020F0600000000000000" pitchFamily="50" charset="-128"/>
                <a:ea typeface="HG丸ｺﾞｼｯｸM-PRO" panose="020F0600000000000000" pitchFamily="50" charset="-128"/>
              </a:rPr>
              <a:t>ショップのトラブル事例</a:t>
            </a:r>
            <a:r>
              <a:rPr lang="ja-JP" altLang="en-US" sz="2800" b="1" dirty="0" smtClean="0">
                <a:latin typeface="HG丸ｺﾞｼｯｸM-PRO" panose="020F0600000000000000" pitchFamily="50" charset="-128"/>
                <a:ea typeface="HG丸ｺﾞｼｯｸM-PRO" panose="020F0600000000000000" pitchFamily="50" charset="-128"/>
              </a:rPr>
              <a:t>がない</a:t>
            </a:r>
            <a:r>
              <a:rPr lang="ja-JP" altLang="en-US" sz="2800" b="1" dirty="0" smtClean="0">
                <a:latin typeface="HG丸ｺﾞｼｯｸM-PRO" panose="020F0600000000000000" pitchFamily="50" charset="-128"/>
                <a:ea typeface="HG丸ｺﾞｼｯｸM-PRO" panose="020F0600000000000000" pitchFamily="50" charset="-128"/>
              </a:rPr>
              <a:t>か検索</a:t>
            </a:r>
            <a:r>
              <a:rPr lang="en-US" altLang="ja-JP" sz="2800" b="1" dirty="0" smtClean="0">
                <a:latin typeface="HG丸ｺﾞｼｯｸM-PRO" panose="020F0600000000000000" pitchFamily="50" charset="-128"/>
                <a:ea typeface="HG丸ｺﾞｼｯｸM-PRO" panose="020F0600000000000000" pitchFamily="50" charset="-128"/>
              </a:rPr>
              <a:t/>
            </a:r>
            <a:br>
              <a:rPr lang="en-US" altLang="ja-JP" sz="2800" b="1" dirty="0" smtClean="0">
                <a:latin typeface="HG丸ｺﾞｼｯｸM-PRO" panose="020F0600000000000000" pitchFamily="50" charset="-128"/>
                <a:ea typeface="HG丸ｺﾞｼｯｸM-PRO" panose="020F0600000000000000" pitchFamily="50" charset="-128"/>
              </a:rPr>
            </a:br>
            <a:r>
              <a:rPr lang="ja-JP" altLang="en-US" sz="2800" b="1" dirty="0" smtClean="0">
                <a:latin typeface="HG丸ｺﾞｼｯｸM-PRO" panose="020F0600000000000000" pitchFamily="50" charset="-128"/>
                <a:ea typeface="HG丸ｺﾞｼｯｸM-PRO" panose="020F0600000000000000" pitchFamily="50" charset="-128"/>
              </a:rPr>
              <a:t>してみる</a:t>
            </a:r>
            <a:endParaRPr lang="en-US" altLang="ja-JP" sz="2800" b="1" dirty="0" smtClean="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7203" y="0"/>
            <a:ext cx="91440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t>購入する前にチェックすること</a:t>
            </a:r>
            <a:r>
              <a:rPr lang="en-US" altLang="ja-JP" sz="3600" dirty="0" smtClean="0"/>
              <a:t>!!</a:t>
            </a:r>
            <a:endParaRPr lang="en-US" altLang="ja-JP" sz="3600" dirty="0"/>
          </a:p>
        </p:txBody>
      </p:sp>
    </p:spTree>
    <p:extLst>
      <p:ext uri="{BB962C8B-B14F-4D97-AF65-F5344CB8AC3E}">
        <p14:creationId xmlns:p14="http://schemas.microsoft.com/office/powerpoint/2010/main" val="31847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852936"/>
            <a:ext cx="2915057" cy="3505690"/>
          </a:xfrm>
          <a:prstGeom prst="rect">
            <a:avLst/>
          </a:prstGeom>
        </p:spPr>
      </p:pic>
      <p:sp>
        <p:nvSpPr>
          <p:cNvPr id="6" name="コンテンツ プレースホルダー 5"/>
          <p:cNvSpPr>
            <a:spLocks noGrp="1"/>
          </p:cNvSpPr>
          <p:nvPr>
            <p:ph idx="1"/>
          </p:nvPr>
        </p:nvSpPr>
        <p:spPr>
          <a:xfrm>
            <a:off x="556755" y="1268760"/>
            <a:ext cx="8064896" cy="5328592"/>
          </a:xfrm>
        </p:spPr>
        <p:txBody>
          <a:bodyPr>
            <a:noAutofit/>
          </a:bodyPr>
          <a:lstStyle/>
          <a:p>
            <a:pPr>
              <a:lnSpc>
                <a:spcPct val="150000"/>
              </a:lnSpc>
            </a:pPr>
            <a:r>
              <a:rPr lang="ja-JP" altLang="en-US" sz="2800" b="1" dirty="0" smtClean="0">
                <a:latin typeface="HG丸ｺﾞｼｯｸM-PRO" panose="020F0600000000000000" pitchFamily="50" charset="-128"/>
                <a:ea typeface="HG丸ｺﾞｼｯｸM-PRO" panose="020F0600000000000000" pitchFamily="50" charset="-128"/>
              </a:rPr>
              <a:t>口座振り込み</a:t>
            </a:r>
            <a:r>
              <a:rPr lang="ja-JP" altLang="en-US" sz="2800" b="1" dirty="0" smtClean="0">
                <a:latin typeface="HG丸ｺﾞｼｯｸM-PRO" panose="020F0600000000000000" pitchFamily="50" charset="-128"/>
                <a:ea typeface="HG丸ｺﾞｼｯｸM-PRO" panose="020F0600000000000000" pitchFamily="50" charset="-128"/>
              </a:rPr>
              <a:t>は事前確認を！</a:t>
            </a:r>
            <a:r>
              <a:rPr lang="ja-JP" altLang="en-US" sz="2800" b="1" dirty="0" smtClean="0">
                <a:latin typeface="HG丸ｺﾞｼｯｸM-PRO" panose="020F0600000000000000" pitchFamily="50" charset="-128"/>
                <a:ea typeface="HG丸ｺﾞｼｯｸM-PRO" panose="020F0600000000000000" pitchFamily="50" charset="-128"/>
              </a:rPr>
              <a:t>こんな</a:t>
            </a:r>
            <a:r>
              <a:rPr lang="ja-JP" altLang="en-US" sz="2800" b="1" dirty="0" smtClean="0">
                <a:latin typeface="HG丸ｺﾞｼｯｸM-PRO" panose="020F0600000000000000" pitchFamily="50" charset="-128"/>
                <a:ea typeface="HG丸ｺﾞｼｯｸM-PRO" panose="020F0600000000000000" pitchFamily="50" charset="-128"/>
              </a:rPr>
              <a:t>サイトは要注意！</a:t>
            </a:r>
            <a:endParaRPr lang="en-US" altLang="ja-JP" sz="2800" b="1"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400" b="1" dirty="0" smtClean="0">
                <a:latin typeface="HG丸ｺﾞｼｯｸM-PRO" panose="020F0600000000000000" pitchFamily="50" charset="-128"/>
                <a:ea typeface="HG丸ｺﾞｼｯｸM-PRO" panose="020F0600000000000000" pitchFamily="50" charset="-128"/>
              </a:rPr>
              <a:t>販売</a:t>
            </a:r>
            <a:r>
              <a:rPr lang="ja-JP" altLang="en-US" sz="2400" b="1" dirty="0">
                <a:latin typeface="HG丸ｺﾞｼｯｸM-PRO" panose="020F0600000000000000" pitchFamily="50" charset="-128"/>
                <a:ea typeface="HG丸ｺﾞｼｯｸM-PRO" panose="020F0600000000000000" pitchFamily="50" charset="-128"/>
              </a:rPr>
              <a:t>サイトの事業者名や責任者名</a:t>
            </a:r>
            <a:r>
              <a:rPr lang="ja-JP" altLang="en-US" sz="2400" b="1" dirty="0" smtClean="0">
                <a:latin typeface="HG丸ｺﾞｼｯｸM-PRO" panose="020F0600000000000000" pitchFamily="50" charset="-128"/>
                <a:ea typeface="HG丸ｺﾞｼｯｸM-PRO" panose="020F0600000000000000" pitchFamily="50" charset="-128"/>
              </a:rPr>
              <a:t>と</a:t>
            </a:r>
            <a:r>
              <a:rPr lang="en-US" altLang="ja-JP" sz="2400" b="1" dirty="0" smtClean="0">
                <a:latin typeface="HG丸ｺﾞｼｯｸM-PRO" panose="020F0600000000000000" pitchFamily="50" charset="-128"/>
                <a:ea typeface="HG丸ｺﾞｼｯｸM-PRO" panose="020F0600000000000000" pitchFamily="50" charset="-128"/>
              </a:rPr>
              <a:t/>
            </a:r>
            <a:br>
              <a:rPr lang="en-US" altLang="ja-JP" sz="2400" b="1" dirty="0" smtClean="0">
                <a:latin typeface="HG丸ｺﾞｼｯｸM-PRO" panose="020F0600000000000000" pitchFamily="50" charset="-128"/>
                <a:ea typeface="HG丸ｺﾞｼｯｸM-PRO" panose="020F0600000000000000" pitchFamily="50" charset="-128"/>
              </a:rPr>
            </a:br>
            <a:r>
              <a:rPr lang="ja-JP" altLang="en-US" sz="2400" b="1" dirty="0" smtClean="0">
                <a:solidFill>
                  <a:srgbClr val="C00000"/>
                </a:solidFill>
                <a:latin typeface="HG丸ｺﾞｼｯｸM-PRO" panose="020F0600000000000000" pitchFamily="50" charset="-128"/>
                <a:ea typeface="HG丸ｺﾞｼｯｸM-PRO" panose="020F0600000000000000" pitchFamily="50" charset="-128"/>
              </a:rPr>
              <a:t>口座</a:t>
            </a:r>
            <a:r>
              <a:rPr lang="ja-JP" altLang="en-US" sz="2400" b="1" dirty="0" smtClean="0">
                <a:solidFill>
                  <a:srgbClr val="C00000"/>
                </a:solidFill>
                <a:latin typeface="HG丸ｺﾞｼｯｸM-PRO" panose="020F0600000000000000" pitchFamily="50" charset="-128"/>
                <a:ea typeface="HG丸ｺﾞｼｯｸM-PRO" panose="020F0600000000000000" pitchFamily="50" charset="-128"/>
              </a:rPr>
              <a:t>名義が</a:t>
            </a:r>
            <a:r>
              <a:rPr lang="ja-JP" altLang="en-US" sz="2400" b="1" dirty="0">
                <a:solidFill>
                  <a:srgbClr val="C00000"/>
                </a:solidFill>
                <a:latin typeface="HG丸ｺﾞｼｯｸM-PRO" panose="020F0600000000000000" pitchFamily="50" charset="-128"/>
                <a:ea typeface="HG丸ｺﾞｼｯｸM-PRO" panose="020F0600000000000000" pitchFamily="50" charset="-128"/>
              </a:rPr>
              <a:t>異なる</a:t>
            </a:r>
            <a:r>
              <a:rPr lang="ja-JP" altLang="en-US" sz="2400" b="1" dirty="0" smtClean="0">
                <a:latin typeface="HG丸ｺﾞｼｯｸM-PRO" panose="020F0600000000000000" pitchFamily="50" charset="-128"/>
                <a:ea typeface="HG丸ｺﾞｼｯｸM-PRO" panose="020F0600000000000000" pitchFamily="50" charset="-128"/>
              </a:rPr>
              <a:t>場合</a:t>
            </a:r>
            <a:endParaRPr lang="en-US" altLang="ja-JP" sz="2400" b="1"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400" b="1" dirty="0" smtClean="0">
                <a:latin typeface="HG丸ｺﾞｼｯｸM-PRO" panose="020F0600000000000000" pitchFamily="50" charset="-128"/>
                <a:ea typeface="HG丸ｺﾞｼｯｸM-PRO" panose="020F0600000000000000" pitchFamily="50" charset="-128"/>
              </a:rPr>
              <a:t>日本のサイトで</a:t>
            </a:r>
            <a:r>
              <a:rPr lang="ja-JP" altLang="en-US" sz="2400" b="1" dirty="0" smtClean="0">
                <a:solidFill>
                  <a:srgbClr val="C00000"/>
                </a:solidFill>
                <a:latin typeface="HG丸ｺﾞｼｯｸM-PRO" panose="020F0600000000000000" pitchFamily="50" charset="-128"/>
                <a:ea typeface="HG丸ｺﾞｼｯｸM-PRO" panose="020F0600000000000000" pitchFamily="50" charset="-128"/>
              </a:rPr>
              <a:t>外国人</a:t>
            </a:r>
            <a:r>
              <a:rPr lang="ja-JP" altLang="en-US" sz="2400" b="1" dirty="0" smtClean="0">
                <a:solidFill>
                  <a:srgbClr val="C00000"/>
                </a:solidFill>
                <a:latin typeface="HG丸ｺﾞｼｯｸM-PRO" panose="020F0600000000000000" pitchFamily="50" charset="-128"/>
                <a:ea typeface="HG丸ｺﾞｼｯｸM-PRO" panose="020F0600000000000000" pitchFamily="50" charset="-128"/>
              </a:rPr>
              <a:t>名義の口座</a:t>
            </a:r>
            <a:r>
              <a:rPr lang="ja-JP" altLang="en-US" sz="2400" b="1" dirty="0" smtClean="0">
                <a:latin typeface="HG丸ｺﾞｼｯｸM-PRO" panose="020F0600000000000000" pitchFamily="50" charset="-128"/>
                <a:ea typeface="HG丸ｺﾞｼｯｸM-PRO" panose="020F0600000000000000" pitchFamily="50" charset="-128"/>
              </a:rPr>
              <a:t>の場合</a:t>
            </a:r>
            <a:endParaRPr lang="en-US" altLang="ja-JP" sz="24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注文</a:t>
            </a:r>
            <a:r>
              <a:rPr lang="ja-JP" altLang="en-US" sz="3200" b="1" dirty="0" smtClean="0">
                <a:latin typeface="HG丸ｺﾞｼｯｸM-PRO" panose="020F0600000000000000" pitchFamily="50" charset="-128"/>
                <a:ea typeface="HG丸ｺﾞｼｯｸM-PRO" panose="020F0600000000000000" pitchFamily="50" charset="-128"/>
              </a:rPr>
              <a:t>のやり取りの内容は保存して</a:t>
            </a:r>
            <a:r>
              <a:rPr lang="en-US" altLang="ja-JP" sz="3200" b="1" dirty="0" smtClean="0">
                <a:latin typeface="HG丸ｺﾞｼｯｸM-PRO" panose="020F0600000000000000" pitchFamily="50" charset="-128"/>
                <a:ea typeface="HG丸ｺﾞｼｯｸM-PRO" panose="020F0600000000000000" pitchFamily="50" charset="-128"/>
              </a:rPr>
              <a:t/>
            </a:r>
            <a:br>
              <a:rPr lang="en-US" altLang="ja-JP" sz="3200" b="1" dirty="0" smtClean="0">
                <a:latin typeface="HG丸ｺﾞｼｯｸM-PRO" panose="020F0600000000000000" pitchFamily="50" charset="-128"/>
                <a:ea typeface="HG丸ｺﾞｼｯｸM-PRO" panose="020F0600000000000000" pitchFamily="50" charset="-128"/>
              </a:rPr>
            </a:br>
            <a:r>
              <a:rPr lang="ja-JP" altLang="en-US" sz="3200" b="1" dirty="0" smtClean="0">
                <a:latin typeface="HG丸ｺﾞｼｯｸM-PRO" panose="020F0600000000000000" pitchFamily="50" charset="-128"/>
                <a:ea typeface="HG丸ｺﾞｼｯｸM-PRO" panose="020F0600000000000000" pitchFamily="50" charset="-128"/>
              </a:rPr>
              <a:t>おくこと</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7203" y="0"/>
            <a:ext cx="91440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代金前払いの</a:t>
            </a:r>
            <a:r>
              <a:rPr lang="ja-JP" altLang="en-US" sz="3600" dirty="0" smtClean="0"/>
              <a:t>場合、支払いは慎重に</a:t>
            </a:r>
            <a:r>
              <a:rPr lang="en-US" altLang="ja-JP" sz="3600" dirty="0" smtClean="0"/>
              <a:t>!!</a:t>
            </a:r>
            <a:endParaRPr lang="en-US" altLang="ja-JP" sz="3600" dirty="0"/>
          </a:p>
        </p:txBody>
      </p:sp>
    </p:spTree>
    <p:extLst>
      <p:ext uri="{BB962C8B-B14F-4D97-AF65-F5344CB8AC3E}">
        <p14:creationId xmlns:p14="http://schemas.microsoft.com/office/powerpoint/2010/main" val="3060907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プッシュピン">
  <a:themeElements>
    <a:clrScheme name="プッシュピン">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プッシュピン">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プッシュピン">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335</Words>
  <Application>Microsoft Office PowerPoint</Application>
  <PresentationFormat>画面に合わせる (4:3)</PresentationFormat>
  <Paragraphs>40</Paragraphs>
  <Slides>7</Slides>
  <Notes>0</Notes>
  <HiddenSlides>0</HiddenSlides>
  <MMClips>0</MMClips>
  <ScaleCrop>false</ScaleCrop>
  <HeadingPairs>
    <vt:vector size="4" baseType="variant">
      <vt:variant>
        <vt:lpstr>テーマ</vt:lpstr>
      </vt:variant>
      <vt:variant>
        <vt:i4>2</vt:i4>
      </vt:variant>
      <vt:variant>
        <vt:lpstr>スライド タイトル</vt:lpstr>
      </vt:variant>
      <vt:variant>
        <vt:i4>7</vt:i4>
      </vt:variant>
    </vt:vector>
  </HeadingPairs>
  <TitlesOfParts>
    <vt:vector size="9" baseType="lpstr">
      <vt:lpstr>プッシュピン</vt:lpstr>
      <vt:lpstr>1_Office ​​テーマ</vt:lpstr>
      <vt:lpstr>ネットショッピング  ～解説編～</vt:lpstr>
      <vt:lpstr>インターネット上で商品を購入する際 気をつけること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ネットショッピング  ～解説編～</dc:title>
  <dc:creator>Lenovo10</dc:creator>
  <cp:lastModifiedBy>NB-com</cp:lastModifiedBy>
  <cp:revision>5</cp:revision>
  <dcterms:created xsi:type="dcterms:W3CDTF">2014-02-20T05:15:39Z</dcterms:created>
  <dcterms:modified xsi:type="dcterms:W3CDTF">2014-03-11T07:11:42Z</dcterms:modified>
</cp:coreProperties>
</file>