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7" r:id="rId3"/>
    <p:sldId id="257" r:id="rId4"/>
    <p:sldId id="258" r:id="rId5"/>
    <p:sldId id="259" r:id="rId6"/>
    <p:sldId id="260" r:id="rId7"/>
    <p:sldId id="269" r:id="rId8"/>
    <p:sldId id="262" r:id="rId9"/>
    <p:sldId id="263" r:id="rId10"/>
    <p:sldId id="264" r:id="rId11"/>
    <p:sldId id="268" r:id="rId12"/>
  </p:sldIdLst>
  <p:sldSz cx="9144000" cy="6858000" type="screen4x3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F1BE4-475E-449C-87B2-34BCC8E2E307}" type="datetimeFigureOut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DA617-396C-4A01-A878-8F7457423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88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92BC-3FCD-46C5-B94F-CC36DEA7998B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1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92BC-3FCD-46C5-B94F-CC36DEA7998B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1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A7AB-DD24-4692-B1A9-53D08BC88DC3}" type="datetimeFigureOut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91C-EC2B-40C9-A3A2-DCE8BB023B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61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A7AB-DD24-4692-B1A9-53D08BC88DC3}" type="datetimeFigureOut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91C-EC2B-40C9-A3A2-DCE8BB023B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80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A7AB-DD24-4692-B1A9-53D08BC88DC3}" type="datetimeFigureOut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91C-EC2B-40C9-A3A2-DCE8BB023B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49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31C3-44A0-42BF-AC2F-A695E8042F2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2014/4/7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9620-1667-4DA8-8B89-4305B3FB762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49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31C3-44A0-42BF-AC2F-A695E8042F2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2014/4/7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9620-1667-4DA8-8B89-4305B3FB762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66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31C3-44A0-42BF-AC2F-A695E8042F2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2014/4/7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9620-1667-4DA8-8B89-4305B3FB762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8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31C3-44A0-42BF-AC2F-A695E8042F2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2014/4/7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9620-1667-4DA8-8B89-4305B3FB762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11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31C3-44A0-42BF-AC2F-A695E8042F2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2014/4/7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9620-1667-4DA8-8B89-4305B3FB762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61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31C3-44A0-42BF-AC2F-A695E8042F2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2014/4/7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9620-1667-4DA8-8B89-4305B3FB762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68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31C3-44A0-42BF-AC2F-A695E8042F2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2014/4/7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9620-1667-4DA8-8B89-4305B3FB762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89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31C3-44A0-42BF-AC2F-A695E8042F2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2014/4/7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9620-1667-4DA8-8B89-4305B3FB762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A7AB-DD24-4692-B1A9-53D08BC88DC3}" type="datetimeFigureOut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91C-EC2B-40C9-A3A2-DCE8BB023B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892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31C3-44A0-42BF-AC2F-A695E8042F2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2014/4/7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9620-1667-4DA8-8B89-4305B3FB762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38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31C3-44A0-42BF-AC2F-A695E8042F2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2014/4/7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9620-1667-4DA8-8B89-4305B3FB762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31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31C3-44A0-42BF-AC2F-A695E8042F2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2014/4/7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9620-1667-4DA8-8B89-4305B3FB762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8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A7AB-DD24-4692-B1A9-53D08BC88DC3}" type="datetimeFigureOut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91C-EC2B-40C9-A3A2-DCE8BB023B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78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A7AB-DD24-4692-B1A9-53D08BC88DC3}" type="datetimeFigureOut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91C-EC2B-40C9-A3A2-DCE8BB023B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57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A7AB-DD24-4692-B1A9-53D08BC88DC3}" type="datetimeFigureOut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91C-EC2B-40C9-A3A2-DCE8BB023B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93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A7AB-DD24-4692-B1A9-53D08BC88DC3}" type="datetimeFigureOut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91C-EC2B-40C9-A3A2-DCE8BB023B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8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A7AB-DD24-4692-B1A9-53D08BC88DC3}" type="datetimeFigureOut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91C-EC2B-40C9-A3A2-DCE8BB023B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62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A7AB-DD24-4692-B1A9-53D08BC88DC3}" type="datetimeFigureOut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91C-EC2B-40C9-A3A2-DCE8BB023B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38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A7AB-DD24-4692-B1A9-53D08BC88DC3}" type="datetimeFigureOut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91C-EC2B-40C9-A3A2-DCE8BB023B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80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AA7AB-DD24-4692-B1A9-53D08BC88DC3}" type="datetimeFigureOut">
              <a:rPr kumimoji="1" lang="ja-JP" altLang="en-US" smtClean="0"/>
              <a:t>2014/4/7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5C91C-EC2B-40C9-A3A2-DCE8BB023B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88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931C3-44A0-42BF-AC2F-A695E8042F2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2014/4/7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39620-1667-4DA8-8B89-4305B3FB762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6629" y="2348880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青</a:t>
            </a:r>
            <a:r>
              <a:rPr kumimoji="1" lang="ja-JP" altLang="en-US" sz="4800" dirty="0" err="1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ずきんちゃん</a:t>
            </a:r>
            <a:endParaRPr kumimoji="1" lang="ja-JP" altLang="en-US" sz="48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6182" y="5301208"/>
            <a:ext cx="6400800" cy="481608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</a:rPr>
              <a:t>制作：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NPO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法人 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IT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サポートさが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41486" y="205342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prstClr val="white"/>
                </a:solidFill>
              </a:rPr>
              <a:t>平成</a:t>
            </a:r>
            <a:r>
              <a:rPr lang="en-US" altLang="ja-JP" sz="2000" dirty="0">
                <a:solidFill>
                  <a:prstClr val="white"/>
                </a:solidFill>
              </a:rPr>
              <a:t>25</a:t>
            </a:r>
            <a:r>
              <a:rPr lang="ja-JP" altLang="en-US" sz="2000" dirty="0">
                <a:solidFill>
                  <a:prstClr val="white"/>
                </a:solidFill>
              </a:rPr>
              <a:t>年度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205342"/>
            <a:ext cx="5884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prstClr val="white"/>
                </a:solidFill>
              </a:rPr>
              <a:t>独立行政法人福祉医療機構 社会福祉振興助成事業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99792" y="605452"/>
            <a:ext cx="392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prstClr val="white"/>
                </a:solidFill>
              </a:rPr>
              <a:t>情報モラル電子紙</a:t>
            </a:r>
            <a:r>
              <a:rPr lang="ja-JP" altLang="en-US" sz="2800" dirty="0" err="1">
                <a:solidFill>
                  <a:prstClr val="white"/>
                </a:solidFill>
              </a:rPr>
              <a:t>しばい</a:t>
            </a:r>
            <a:endParaRPr lang="ja-JP" altLang="en-US" sz="2800" dirty="0">
              <a:solidFill>
                <a:prstClr val="white"/>
              </a:solidFill>
            </a:endParaRPr>
          </a:p>
        </p:txBody>
      </p:sp>
      <p:pic>
        <p:nvPicPr>
          <p:cNvPr id="7" name="n2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172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2560" y="5919801"/>
            <a:ext cx="609600" cy="609600"/>
          </a:xfrm>
          <a:prstGeom prst="rect">
            <a:avLst/>
          </a:prstGeom>
        </p:spPr>
      </p:pic>
      <p:pic>
        <p:nvPicPr>
          <p:cNvPr id="9" name="aozuki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1256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98"/>
    </mc:Choice>
    <mc:Fallback xmlns="">
      <p:transition spd="slow" advTm="17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2075" numSld="2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numSld="5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  <p14:playEvt time="8001" objId="8"/>
        <p14:stopEvt time="17625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8856984" cy="5184576"/>
          </a:xfrm>
        </p:spPr>
        <p:txBody>
          <a:bodyPr>
            <a:normAutofit/>
          </a:bodyPr>
          <a:lstStyle/>
          <a:p>
            <a:r>
              <a:rPr lang="ja-JP" altLang="en-US" sz="2700" dirty="0">
                <a:solidFill>
                  <a:prstClr val="white"/>
                </a:solidFill>
              </a:rPr>
              <a:t>情報モラル電子紙</a:t>
            </a:r>
            <a:r>
              <a:rPr lang="ja-JP" altLang="en-US" sz="2700" dirty="0" err="1" smtClean="0">
                <a:solidFill>
                  <a:prstClr val="white"/>
                </a:solidFill>
              </a:rPr>
              <a:t>しばい</a:t>
            </a:r>
            <a:r>
              <a:rPr lang="en-US" altLang="ja-JP" sz="2700" dirty="0" smtClean="0">
                <a:solidFill>
                  <a:prstClr val="white"/>
                </a:solidFill>
              </a:rPr>
              <a:t/>
            </a:r>
            <a:br>
              <a:rPr lang="en-US" altLang="ja-JP" sz="2700" dirty="0" smtClean="0">
                <a:solidFill>
                  <a:prstClr val="white"/>
                </a:solidFill>
              </a:rPr>
            </a:br>
            <a:r>
              <a:rPr lang="en-US" altLang="ja-JP" dirty="0" smtClean="0">
                <a:solidFill>
                  <a:prstClr val="white"/>
                </a:solidFill>
              </a:rPr>
              <a:t/>
            </a:r>
            <a:br>
              <a:rPr lang="en-US" altLang="ja-JP" dirty="0" smtClean="0">
                <a:solidFill>
                  <a:prstClr val="white"/>
                </a:solidFill>
              </a:rPr>
            </a:br>
            <a:r>
              <a:rPr lang="ja-JP" altLang="en-US" dirty="0" smtClean="0">
                <a:solidFill>
                  <a:prstClr val="white"/>
                </a:solidFill>
              </a:rPr>
              <a:t>青</a:t>
            </a:r>
            <a:r>
              <a:rPr lang="ja-JP" altLang="en-US" dirty="0" err="1" smtClean="0">
                <a:solidFill>
                  <a:prstClr val="white"/>
                </a:solidFill>
              </a:rPr>
              <a:t>ずきんちゃん</a:t>
            </a:r>
            <a:r>
              <a:rPr lang="en-US" altLang="ja-JP" dirty="0" smtClean="0">
                <a:solidFill>
                  <a:schemeClr val="bg1"/>
                </a:solidFill>
                <a:latin typeface="+mj-ea"/>
              </a:rPr>
              <a:t/>
            </a:r>
            <a:br>
              <a:rPr lang="en-US" altLang="ja-JP" dirty="0" smtClean="0">
                <a:solidFill>
                  <a:schemeClr val="bg1"/>
                </a:solidFill>
                <a:latin typeface="+mj-ea"/>
              </a:rPr>
            </a:br>
            <a:r>
              <a:rPr lang="en-US" altLang="ja-JP" dirty="0" smtClean="0">
                <a:solidFill>
                  <a:schemeClr val="bg1"/>
                </a:solidFill>
                <a:latin typeface="+mj-ea"/>
              </a:rPr>
              <a:t/>
            </a:r>
            <a:br>
              <a:rPr lang="en-US" altLang="ja-JP" dirty="0" smtClean="0">
                <a:solidFill>
                  <a:schemeClr val="bg1"/>
                </a:solidFill>
                <a:latin typeface="+mj-ea"/>
              </a:rPr>
            </a:br>
            <a:r>
              <a:rPr lang="ja-JP" altLang="en-US" sz="2800" dirty="0">
                <a:solidFill>
                  <a:schemeClr val="bg1"/>
                </a:solidFill>
              </a:rPr>
              <a:t>制作：</a:t>
            </a:r>
            <a:r>
              <a:rPr lang="en-US" altLang="ja-JP" sz="2800" dirty="0">
                <a:solidFill>
                  <a:schemeClr val="bg1"/>
                </a:solidFill>
              </a:rPr>
              <a:t>NPO</a:t>
            </a:r>
            <a:r>
              <a:rPr lang="ja-JP" altLang="en-US" sz="2800" dirty="0">
                <a:solidFill>
                  <a:schemeClr val="bg1"/>
                </a:solidFill>
              </a:rPr>
              <a:t>法人 </a:t>
            </a:r>
            <a:r>
              <a:rPr lang="en-US" altLang="ja-JP" sz="2800" dirty="0">
                <a:solidFill>
                  <a:schemeClr val="bg1"/>
                </a:solidFill>
              </a:rPr>
              <a:t>IT</a:t>
            </a:r>
            <a:r>
              <a:rPr lang="ja-JP" altLang="en-US" sz="2800" dirty="0">
                <a:solidFill>
                  <a:schemeClr val="bg1"/>
                </a:solidFill>
              </a:rPr>
              <a:t>サポートさ</a:t>
            </a:r>
            <a:r>
              <a:rPr lang="ja-JP" altLang="en-US" sz="2800" dirty="0" smtClean="0">
                <a:solidFill>
                  <a:schemeClr val="bg1"/>
                </a:solidFill>
              </a:rPr>
              <a:t>が</a:t>
            </a:r>
            <a:r>
              <a:rPr lang="en-US" altLang="ja-JP" sz="3600" dirty="0" smtClean="0">
                <a:solidFill>
                  <a:schemeClr val="bg1"/>
                </a:solidFill>
              </a:rPr>
              <a:t/>
            </a:r>
            <a:br>
              <a:rPr lang="en-US" altLang="ja-JP" sz="3600" dirty="0" smtClean="0">
                <a:solidFill>
                  <a:schemeClr val="bg1"/>
                </a:solidFill>
              </a:rPr>
            </a:br>
            <a:r>
              <a:rPr lang="en-US" altLang="ja-JP" dirty="0" smtClean="0">
                <a:solidFill>
                  <a:prstClr val="white"/>
                </a:solidFill>
              </a:rPr>
              <a:t/>
            </a:r>
            <a:br>
              <a:rPr lang="en-US" altLang="ja-JP" dirty="0" smtClean="0">
                <a:solidFill>
                  <a:prstClr val="white"/>
                </a:solidFill>
              </a:rPr>
            </a:br>
            <a:r>
              <a:rPr lang="ja-JP" altLang="en-US" sz="2700" dirty="0" smtClean="0">
                <a:solidFill>
                  <a:prstClr val="white"/>
                </a:solidFill>
              </a:rPr>
              <a:t/>
            </a:r>
            <a:br>
              <a:rPr lang="ja-JP" altLang="en-US" sz="2700" dirty="0" smtClean="0">
                <a:solidFill>
                  <a:prstClr val="white"/>
                </a:solidFill>
              </a:rPr>
            </a:br>
            <a:r>
              <a:rPr lang="ja-JP" altLang="en-US" sz="2400" dirty="0">
                <a:solidFill>
                  <a:prstClr val="white"/>
                </a:solidFill>
              </a:rPr>
              <a:t>平成</a:t>
            </a:r>
            <a:r>
              <a:rPr lang="en-US" altLang="ja-JP" sz="2400" dirty="0">
                <a:solidFill>
                  <a:prstClr val="white"/>
                </a:solidFill>
              </a:rPr>
              <a:t>25</a:t>
            </a:r>
            <a:r>
              <a:rPr lang="ja-JP" altLang="en-US" sz="2400" dirty="0">
                <a:solidFill>
                  <a:prstClr val="white"/>
                </a:solidFill>
              </a:rPr>
              <a:t>年度</a:t>
            </a:r>
            <a:r>
              <a:rPr lang="ja-JP" altLang="en-US" sz="2400" dirty="0" smtClean="0">
                <a:solidFill>
                  <a:prstClr val="white"/>
                </a:solidFill>
              </a:rPr>
              <a:t>独立</a:t>
            </a:r>
            <a:r>
              <a:rPr lang="ja-JP" altLang="en-US" sz="2400" dirty="0">
                <a:solidFill>
                  <a:prstClr val="white"/>
                </a:solidFill>
              </a:rPr>
              <a:t>行政法人福祉医療機構 社会福祉振興助成</a:t>
            </a:r>
            <a:r>
              <a:rPr lang="ja-JP" altLang="en-US" sz="2400" dirty="0" smtClean="0">
                <a:solidFill>
                  <a:prstClr val="white"/>
                </a:solidFill>
              </a:rPr>
              <a:t>事業</a:t>
            </a:r>
            <a:endParaRPr kumimoji="1" lang="ja-JP" altLang="en-US" sz="4000" dirty="0">
              <a:solidFill>
                <a:schemeClr val="bg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667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7"/>
    </mc:Choice>
    <mc:Fallback xmlns="">
      <p:transition spd="slow" advTm="11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青ずきんちゃん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70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97"/>
    </mc:Choice>
    <mc:Fallback xmlns="">
      <p:transition spd="slow" advTm="3919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青ずきんちゃん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3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18"/>
    </mc:Choice>
    <mc:Fallback xmlns="">
      <p:transition spd="slow" advTm="2751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青ずきんちゃん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4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90"/>
    </mc:Choice>
    <mc:Fallback xmlns="">
      <p:transition spd="slow" advTm="4039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青ずきんちゃん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0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60"/>
    </mc:Choice>
    <mc:Fallback xmlns="">
      <p:transition spd="slow" advTm="9306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9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0"/>
    </mc:Choice>
    <mc:Fallback xmlns="">
      <p:transition spd="slow" advTm="2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青ずきんちゃん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7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88"/>
    </mc:Choice>
    <mc:Fallback xmlns="">
      <p:transition spd="slow" advTm="2178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青ずきんちゃん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青ずきんちゃん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49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00"/>
    </mc:Choice>
    <mc:Fallback>
      <p:transition spd="slow" advTm="41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33</Words>
  <Application>Microsoft Office PowerPoint</Application>
  <PresentationFormat>画面に合わせる (4:3)</PresentationFormat>
  <Paragraphs>8</Paragraphs>
  <Slides>10</Slides>
  <Notes>2</Notes>
  <HiddenSlides>0</HiddenSlides>
  <MMClips>2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2" baseType="lpstr">
      <vt:lpstr>Office ​​テーマ</vt:lpstr>
      <vt:lpstr>1_Office ​​テーマ</vt:lpstr>
      <vt:lpstr>青ずきんちゃん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情報モラル電子紙しばい  青ずきんちゃん  制作：NPO法人 ITサポートさが   平成25年度独立行政法人福祉医療機構 社会福祉振興助成事業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青ずきんちゃん</dc:title>
  <dc:creator>Lenovo10</dc:creator>
  <cp:lastModifiedBy>Lenovo10</cp:lastModifiedBy>
  <cp:revision>13</cp:revision>
  <dcterms:created xsi:type="dcterms:W3CDTF">2014-03-27T07:24:12Z</dcterms:created>
  <dcterms:modified xsi:type="dcterms:W3CDTF">2014-04-07T00:48:03Z</dcterms:modified>
</cp:coreProperties>
</file>