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8" r:id="rId3"/>
    <p:sldId id="271" r:id="rId4"/>
    <p:sldId id="272" r:id="rId5"/>
    <p:sldId id="258" r:id="rId6"/>
    <p:sldId id="273" r:id="rId7"/>
    <p:sldId id="276" r:id="rId8"/>
    <p:sldId id="275" r:id="rId9"/>
    <p:sldId id="283" r:id="rId10"/>
    <p:sldId id="284" r:id="rId11"/>
    <p:sldId id="285" r:id="rId12"/>
    <p:sldId id="286" r:id="rId13"/>
    <p:sldId id="287" r:id="rId14"/>
    <p:sldId id="260" r:id="rId15"/>
    <p:sldId id="257" r:id="rId16"/>
    <p:sldId id="279" r:id="rId17"/>
    <p:sldId id="280" r:id="rId18"/>
    <p:sldId id="262" r:id="rId19"/>
    <p:sldId id="263" r:id="rId20"/>
    <p:sldId id="264" r:id="rId21"/>
    <p:sldId id="281" r:id="rId22"/>
    <p:sldId id="282" r:id="rId23"/>
    <p:sldId id="265" r:id="rId24"/>
    <p:sldId id="266" r:id="rId25"/>
    <p:sldId id="278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22141-775A-4563-A8F4-AC5444B176CD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792BC-3FCD-46C5-B94F-CC36DEA799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99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92BC-3FCD-46C5-B94F-CC36DEA7998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21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92BC-3FCD-46C5-B94F-CC36DEA7998B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1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31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47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457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16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50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6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98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3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55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4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7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487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66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5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8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56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61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21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8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12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43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33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931C3-44A0-42BF-AC2F-A695E8042F2F}" type="datetimeFigureOut">
              <a:rPr kumimoji="1" lang="ja-JP" altLang="en-US" smtClean="0"/>
              <a:t>2014/4/2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39620-1667-4DA8-8B89-4305B3FB7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09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931C3-44A0-42BF-AC2F-A695E8042F2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2014/4/2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39620-1667-4DA8-8B89-4305B3FB76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6629" y="234888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王様</a:t>
            </a:r>
            <a:r>
              <a:rPr lang="ja-JP" altLang="en-US" sz="48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の耳</a:t>
            </a:r>
            <a:r>
              <a:rPr lang="ja-JP" altLang="en-US" sz="48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はコッペパン</a:t>
            </a:r>
            <a:endParaRPr kumimoji="1" lang="ja-JP" altLang="en-US" sz="48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76182" y="5301208"/>
            <a:ext cx="6400800" cy="481608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制作：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NPO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法人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IT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サポートさが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41486" y="205342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平成</a:t>
            </a:r>
            <a:r>
              <a:rPr lang="en-US" altLang="ja-JP" sz="2000" dirty="0" smtClean="0">
                <a:solidFill>
                  <a:prstClr val="white"/>
                </a:solidFill>
              </a:rPr>
              <a:t>25</a:t>
            </a:r>
            <a:r>
              <a:rPr lang="ja-JP" altLang="en-US" sz="2000" dirty="0" smtClean="0">
                <a:solidFill>
                  <a:prstClr val="white"/>
                </a:solidFill>
              </a:rPr>
              <a:t>年度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1760" y="205342"/>
            <a:ext cx="5884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独立行政法人福祉医療機構 社会福祉振興助成事業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99792" y="605452"/>
            <a:ext cx="392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情報モラル電子紙</a:t>
            </a:r>
            <a:r>
              <a:rPr lang="ja-JP" altLang="en-US" sz="2800" dirty="0" err="1" smtClean="0">
                <a:solidFill>
                  <a:prstClr val="white"/>
                </a:solidFill>
              </a:rPr>
              <a:t>しばい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7" name="n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7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560" y="5919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3"/>
    </mc:Choice>
    <mc:Fallback xmlns="">
      <p:transition spd="slow" advTm="11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72"/>
            <a:ext cx="9637462" cy="68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625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72"/>
            <a:ext cx="9637462" cy="68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56140"/>
              </p:ext>
            </p:extLst>
          </p:nvPr>
        </p:nvGraphicFramePr>
        <p:xfrm>
          <a:off x="-324544" y="0"/>
          <a:ext cx="96258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24544" y="0"/>
                        <a:ext cx="962585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7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58" y="556"/>
            <a:ext cx="9625978" cy="68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39" y="1"/>
            <a:ext cx="9626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58" y="556"/>
            <a:ext cx="9625978" cy="68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488936"/>
              </p:ext>
            </p:extLst>
          </p:nvPr>
        </p:nvGraphicFramePr>
        <p:xfrm>
          <a:off x="-180528" y="0"/>
          <a:ext cx="96258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0528" y="0"/>
                        <a:ext cx="962585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978770"/>
              </p:ext>
            </p:extLst>
          </p:nvPr>
        </p:nvGraphicFramePr>
        <p:xfrm>
          <a:off x="-252536" y="0"/>
          <a:ext cx="96258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2536" y="0"/>
                        <a:ext cx="962585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3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369488"/>
              </p:ext>
            </p:extLst>
          </p:nvPr>
        </p:nvGraphicFramePr>
        <p:xfrm>
          <a:off x="0" y="0"/>
          <a:ext cx="96258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62585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14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528" y="665"/>
            <a:ext cx="9629450" cy="6857335"/>
          </a:xfrm>
          <a:prstGeom prst="rect">
            <a:avLst/>
          </a:prstGeom>
        </p:spPr>
      </p:pic>
      <p:pic>
        <p:nvPicPr>
          <p:cNvPr id="3" name="ロバの耳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2"/>
    </mc:Choice>
    <mc:Fallback xmlns="">
      <p:transition spd="slow" advTm="21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 numSld="5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66428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684568" cy="68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69474"/>
              </p:ext>
            </p:extLst>
          </p:nvPr>
        </p:nvGraphicFramePr>
        <p:xfrm>
          <a:off x="0" y="-6928"/>
          <a:ext cx="9684568" cy="689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6928"/>
                        <a:ext cx="9684568" cy="6899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81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110381"/>
              </p:ext>
            </p:extLst>
          </p:nvPr>
        </p:nvGraphicFramePr>
        <p:xfrm>
          <a:off x="-468560" y="-1"/>
          <a:ext cx="9641695" cy="686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Acrobat Document" r:id="rId3" imgW="8181772" imgH="5829300" progId="AcroExch.Document.7">
                  <p:embed/>
                </p:oleObj>
              </mc:Choice>
              <mc:Fallback>
                <p:oleObj name="Acrobat Document" r:id="rId3" imgW="818177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68560" y="-1"/>
                        <a:ext cx="9641695" cy="686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8856984" cy="5184576"/>
          </a:xfrm>
        </p:spPr>
        <p:txBody>
          <a:bodyPr>
            <a:normAutofit/>
          </a:bodyPr>
          <a:lstStyle/>
          <a:p>
            <a:r>
              <a:rPr lang="ja-JP" altLang="en-US" sz="2700" dirty="0">
                <a:solidFill>
                  <a:prstClr val="white"/>
                </a:solidFill>
              </a:rPr>
              <a:t>情報モラル電子紙</a:t>
            </a:r>
            <a:r>
              <a:rPr lang="ja-JP" altLang="en-US" sz="2700" dirty="0" err="1" smtClean="0">
                <a:solidFill>
                  <a:prstClr val="white"/>
                </a:solidFill>
              </a:rPr>
              <a:t>しばい</a:t>
            </a:r>
            <a:r>
              <a:rPr lang="en-US" altLang="ja-JP" sz="2700" dirty="0" smtClean="0">
                <a:solidFill>
                  <a:prstClr val="white"/>
                </a:solidFill>
              </a:rPr>
              <a:t/>
            </a:r>
            <a:br>
              <a:rPr lang="en-US" altLang="ja-JP" sz="2700" dirty="0" smtClean="0">
                <a:solidFill>
                  <a:prstClr val="white"/>
                </a:solidFill>
              </a:rPr>
            </a:br>
            <a:r>
              <a:rPr lang="en-US" altLang="ja-JP" sz="2700" dirty="0" smtClean="0">
                <a:solidFill>
                  <a:prstClr val="white"/>
                </a:solidFill>
              </a:rPr>
              <a:t/>
            </a:r>
            <a:br>
              <a:rPr lang="en-US" altLang="ja-JP" sz="2700" dirty="0" smtClean="0">
                <a:solidFill>
                  <a:prstClr val="white"/>
                </a:solidFill>
              </a:rPr>
            </a:br>
            <a:r>
              <a:rPr lang="ja-JP" altLang="en-US" dirty="0" smtClean="0">
                <a:solidFill>
                  <a:schemeClr val="bg1"/>
                </a:solidFill>
                <a:latin typeface="+mj-ea"/>
              </a:rPr>
              <a:t>王様</a:t>
            </a:r>
            <a:r>
              <a:rPr lang="ja-JP" altLang="en-US" dirty="0">
                <a:solidFill>
                  <a:schemeClr val="bg1"/>
                </a:solidFill>
                <a:latin typeface="+mj-ea"/>
              </a:rPr>
              <a:t>の耳</a:t>
            </a:r>
            <a:r>
              <a:rPr lang="ja-JP" altLang="en-US" dirty="0" smtClean="0">
                <a:solidFill>
                  <a:schemeClr val="bg1"/>
                </a:solidFill>
                <a:latin typeface="+mj-ea"/>
              </a:rPr>
              <a:t>はコッペパン</a:t>
            </a:r>
            <a:r>
              <a:rPr lang="en-US" altLang="ja-JP" dirty="0" smtClean="0">
                <a:solidFill>
                  <a:schemeClr val="bg1"/>
                </a:solidFill>
                <a:latin typeface="+mj-ea"/>
              </a:rPr>
              <a:t/>
            </a:r>
            <a:br>
              <a:rPr lang="en-US" altLang="ja-JP" dirty="0" smtClean="0">
                <a:solidFill>
                  <a:schemeClr val="bg1"/>
                </a:solidFill>
                <a:latin typeface="+mj-ea"/>
              </a:rPr>
            </a:br>
            <a:r>
              <a:rPr lang="en-US" altLang="ja-JP" dirty="0" smtClean="0">
                <a:solidFill>
                  <a:schemeClr val="bg1"/>
                </a:solidFill>
                <a:latin typeface="+mj-ea"/>
              </a:rPr>
              <a:t/>
            </a:r>
            <a:br>
              <a:rPr lang="en-US" altLang="ja-JP" dirty="0" smtClean="0">
                <a:solidFill>
                  <a:schemeClr val="bg1"/>
                </a:solidFill>
                <a:latin typeface="+mj-ea"/>
              </a:rPr>
            </a:br>
            <a:r>
              <a:rPr lang="ja-JP" altLang="en-US" sz="2800" dirty="0">
                <a:solidFill>
                  <a:schemeClr val="bg1"/>
                </a:solidFill>
              </a:rPr>
              <a:t>制作：</a:t>
            </a:r>
            <a:r>
              <a:rPr lang="en-US" altLang="ja-JP" sz="2800" dirty="0">
                <a:solidFill>
                  <a:schemeClr val="bg1"/>
                </a:solidFill>
              </a:rPr>
              <a:t>NPO</a:t>
            </a:r>
            <a:r>
              <a:rPr lang="ja-JP" altLang="en-US" sz="2800" dirty="0">
                <a:solidFill>
                  <a:schemeClr val="bg1"/>
                </a:solidFill>
              </a:rPr>
              <a:t>法人 </a:t>
            </a:r>
            <a:r>
              <a:rPr lang="en-US" altLang="ja-JP" sz="2800" dirty="0">
                <a:solidFill>
                  <a:schemeClr val="bg1"/>
                </a:solidFill>
              </a:rPr>
              <a:t>IT</a:t>
            </a:r>
            <a:r>
              <a:rPr lang="ja-JP" altLang="en-US" sz="2800" dirty="0">
                <a:solidFill>
                  <a:schemeClr val="bg1"/>
                </a:solidFill>
              </a:rPr>
              <a:t>サポートさ</a:t>
            </a:r>
            <a:r>
              <a:rPr lang="ja-JP" altLang="en-US" sz="2800" dirty="0" smtClean="0">
                <a:solidFill>
                  <a:schemeClr val="bg1"/>
                </a:solidFill>
              </a:rPr>
              <a:t>が</a:t>
            </a:r>
            <a:r>
              <a:rPr lang="en-US" altLang="ja-JP" sz="3600" dirty="0" smtClean="0">
                <a:solidFill>
                  <a:schemeClr val="bg1"/>
                </a:solidFill>
              </a:rPr>
              <a:t/>
            </a:r>
            <a:br>
              <a:rPr lang="en-US" altLang="ja-JP" sz="3600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prstClr val="white"/>
                </a:solidFill>
              </a:rPr>
              <a:t/>
            </a:r>
            <a:br>
              <a:rPr lang="en-US" altLang="ja-JP" dirty="0" smtClean="0">
                <a:solidFill>
                  <a:prstClr val="white"/>
                </a:solidFill>
              </a:rPr>
            </a:br>
            <a:r>
              <a:rPr lang="ja-JP" altLang="en-US" sz="2700" dirty="0" smtClean="0">
                <a:solidFill>
                  <a:prstClr val="white"/>
                </a:solidFill>
              </a:rPr>
              <a:t/>
            </a:r>
            <a:br>
              <a:rPr lang="ja-JP" altLang="en-US" sz="2700" dirty="0" smtClean="0">
                <a:solidFill>
                  <a:prstClr val="white"/>
                </a:solidFill>
              </a:rPr>
            </a:br>
            <a:r>
              <a:rPr lang="ja-JP" altLang="en-US" sz="2400" dirty="0">
                <a:solidFill>
                  <a:prstClr val="white"/>
                </a:solidFill>
              </a:rPr>
              <a:t>平成</a:t>
            </a:r>
            <a:r>
              <a:rPr lang="en-US" altLang="ja-JP" sz="2400" dirty="0">
                <a:solidFill>
                  <a:prstClr val="white"/>
                </a:solidFill>
              </a:rPr>
              <a:t>25</a:t>
            </a:r>
            <a:r>
              <a:rPr lang="ja-JP" altLang="en-US" sz="2400" dirty="0">
                <a:solidFill>
                  <a:prstClr val="white"/>
                </a:solidFill>
              </a:rPr>
              <a:t>年度</a:t>
            </a:r>
            <a:r>
              <a:rPr lang="ja-JP" altLang="en-US" sz="2400" dirty="0" smtClean="0">
                <a:solidFill>
                  <a:prstClr val="white"/>
                </a:solidFill>
              </a:rPr>
              <a:t>独立</a:t>
            </a:r>
            <a:r>
              <a:rPr lang="ja-JP" altLang="en-US" sz="2400" dirty="0">
                <a:solidFill>
                  <a:prstClr val="white"/>
                </a:solidFill>
              </a:rPr>
              <a:t>行政法人福祉医療機構 社会福祉振興助成</a:t>
            </a:r>
            <a:r>
              <a:rPr lang="ja-JP" altLang="en-US" sz="2400" dirty="0" smtClean="0">
                <a:solidFill>
                  <a:prstClr val="white"/>
                </a:solidFill>
              </a:rPr>
              <a:t>事業</a:t>
            </a:r>
            <a:endParaRPr kumimoji="1" lang="ja-JP" altLang="en-US" sz="4000" dirty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618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2"/>
    </mc:Choice>
    <mc:Fallback xmlns="">
      <p:transition spd="slow" advTm="1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328" y="0"/>
            <a:ext cx="5976664" cy="68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8"/>
    </mc:Choice>
    <mc:Fallback xmlns="">
      <p:transition spd="slow" advTm="1654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625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5"/>
    </mc:Choice>
    <mc:Fallback xmlns="">
      <p:transition spd="slow" advTm="3546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-18587"/>
            <a:ext cx="6526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0"/>
    </mc:Choice>
    <mc:Fallback xmlns="">
      <p:transition spd="slow" advTm="4406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625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0"/>
    </mc:Choice>
    <mc:Fallback xmlns="">
      <p:transition spd="slow" advTm="132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-18587"/>
            <a:ext cx="6526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625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625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画面に合わせる (4:3)</PresentationFormat>
  <Paragraphs>8</Paragraphs>
  <Slides>24</Slides>
  <Notes>2</Notes>
  <HiddenSlides>0</HiddenSlides>
  <MMClips>2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7" baseType="lpstr">
      <vt:lpstr>Office ​​テーマ</vt:lpstr>
      <vt:lpstr>1_Office ​​テーマ</vt:lpstr>
      <vt:lpstr>Acrobat Document</vt:lpstr>
      <vt:lpstr>王様の耳はコッペパン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情報モラル電子紙しばい  王様の耳はコッペパン  制作：NPO法人 ITサポートさが   平成25年度独立行政法人福祉医療機構 社会福祉振興助成事業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2014-03-19T11:19:45Z</dcterms:created>
  <dcterms:modified xsi:type="dcterms:W3CDTF">2014-04-02T03:22:44Z</dcterms:modified>
</cp:coreProperties>
</file>